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5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5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224915"/>
            <a:ext cx="10473055" cy="3244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54625" y="342900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09760" y="3489960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0100" y="395033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7450" y="395033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7190" y="3950335"/>
            <a:ext cx="452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568450"/>
            <a:ext cx="10351770" cy="2567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9615" y="22320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0650" y="22320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7725" y="22320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10345" y="22320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9615" y="274955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00650" y="274955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9310" y="274955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57970" y="274955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69615" y="32099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24780" y="32099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79945" y="32099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15425" y="32099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210" y="1294765"/>
            <a:ext cx="9744075" cy="3625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58260" y="434848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37155" y="4348480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8050" y="4348480"/>
            <a:ext cx="584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93720" y="434848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5740" y="4348480"/>
            <a:ext cx="584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3895" y="4348480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7765" y="434848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8660" y="434848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400175"/>
            <a:ext cx="10861675" cy="17640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48610" y="19399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3775" y="2525395"/>
            <a:ext cx="584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48610" y="2525395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2315" y="252539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49725" y="252539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15" grpId="0"/>
      <p:bldP spid="15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135" y="1301750"/>
            <a:ext cx="9542780" cy="43630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662295" y="269494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1215" y="319913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76240" y="3763010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6980" y="376301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0435" y="3763010"/>
            <a:ext cx="48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6075" y="376301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15205" y="5085080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2405" y="5085080"/>
            <a:ext cx="544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36590" y="5085080"/>
            <a:ext cx="48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04305" y="5085080"/>
            <a:ext cx="48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15" grpId="0"/>
      <p:bldP spid="1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86230"/>
            <a:ext cx="10960735" cy="221297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48255" y="4582795"/>
            <a:ext cx="1000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13735" y="319913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96960" y="319913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11" grpId="0"/>
      <p:bldP spid="11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" y="1657350"/>
            <a:ext cx="10810875" cy="19843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36775" y="232981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2215" y="232981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87590" y="232981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90470" y="29686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4800" y="29686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94040" y="296862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</a:t>
            </a:r>
            <a:endParaRPr lang="en-US" altLang="zh-CN" sz="2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172845"/>
            <a:ext cx="11052810" cy="1887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598295" y="178244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24430" y="178244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94050" y="1782445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11115" y="178244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7570" y="178244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40525" y="1782445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4155" y="2533015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24430" y="253301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98190" y="253301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6975" y="2470785"/>
            <a:ext cx="537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57570" y="247078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04025" y="247078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0" y="1485900"/>
            <a:ext cx="10465435" cy="4889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38870" y="151447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1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935" y="1712595"/>
            <a:ext cx="11061700" cy="10890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59650" y="177863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20505" y="1778635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1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7520" y="1272540"/>
            <a:ext cx="10701655" cy="25177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392680" y="185547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1_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0370" y="1493520"/>
            <a:ext cx="10976610" cy="19354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50740" y="1581785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1348105"/>
            <a:ext cx="10198100" cy="18662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219190" y="219583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WPS 演示</Application>
  <PresentationFormat>宽屏</PresentationFormat>
  <Paragraphs>134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243</cp:revision>
  <dcterms:created xsi:type="dcterms:W3CDTF">2019-06-19T02:08:00Z</dcterms:created>
  <dcterms:modified xsi:type="dcterms:W3CDTF">2025-02-27T08:37:40Z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