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2" r:id="rId3"/>
  </p:sldMasterIdLst>
  <p:notesMasterIdLst>
    <p:notesMasterId r:id="rId18"/>
  </p:notesMasterIdLst>
  <p:sldIdLst>
    <p:sldId id="297" r:id="rId4"/>
    <p:sldId id="298" r:id="rId5"/>
    <p:sldId id="299" r:id="rId6"/>
    <p:sldId id="363" r:id="rId7"/>
    <p:sldId id="378" r:id="rId8"/>
    <p:sldId id="364" r:id="rId9"/>
    <p:sldId id="379" r:id="rId10"/>
    <p:sldId id="380" r:id="rId11"/>
    <p:sldId id="382" r:id="rId12"/>
    <p:sldId id="384" r:id="rId13"/>
    <p:sldId id="385" r:id="rId14"/>
    <p:sldId id="386" r:id="rId15"/>
    <p:sldId id="387" r:id="rId16"/>
    <p:sldId id="354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20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0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-716" y="-64"/>
      </p:cViewPr>
      <p:guideLst>
        <p:guide orient="horz" pos="2220"/>
        <p:guide pos="389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6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987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67218" y="2511583"/>
            <a:ext cx="8638521" cy="313932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Chapter 2 </a:t>
            </a:r>
            <a:r>
              <a:rPr lang="en-US" altLang="zh-CN" sz="6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en-US" sz="6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语言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应用</a:t>
            </a:r>
            <a:endParaRPr lang="en-US" altLang="zh-CN" sz="6600" b="1" dirty="0">
              <a:solidFill>
                <a:schemeClr val="accent1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   </a:t>
            </a:r>
          </a:p>
          <a:p>
            <a:pPr lvl="0" algn="ctr"/>
            <a:r>
              <a:rPr lang="en-US" altLang="zh-CN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   Section 2 </a:t>
            </a:r>
            <a:r>
              <a:rPr lang="zh-CN" altLang="en-US" sz="6600" b="1" dirty="0">
                <a:solidFill>
                  <a:schemeClr val="accent1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lt"/>
              </a:rPr>
              <a:t>阅读理解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647634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56970" y="1360170"/>
            <a:ext cx="68687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SECTION  TWO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83379" y="833320"/>
            <a:ext cx="8431851" cy="5857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推理判断题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常见的命题方式：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paragraph one we can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infer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…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can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inferred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passage?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infer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text that...?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can we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 from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conclude from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passage that …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last sentence of the first paragraph most probably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implies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…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author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implies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…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passage would most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likely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 found in …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72480CC-9460-B95C-E168-4537CBFDF000}"/>
              </a:ext>
            </a:extLst>
          </p:cNvPr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/>
              <a:t>解</a:t>
            </a:r>
            <a:r>
              <a:rPr lang="zh-CN" altLang="zh-CN" sz="3600" dirty="0"/>
              <a:t>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447792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78425" y="1035482"/>
            <a:ext cx="9108140" cy="557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）要吃透文章的字面意思，从字里行间捕捉有用的提示和线索，这是推理的前提和基础；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）要对文字的表面信息进行挖掘加工，由表入里，由浅入深，从具体到抽象，从特殊到一般，通过分析、综合、判断等，进行深层处理，符合逻辑地推理。不能就事论事，断章取义，以偏概全；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）要忠实于原文，不能主观臆想，更不能以自己的观点代替作者的观点；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4</a:t>
            </a:r>
            <a:r>
              <a:rPr lang="zh-CN" altLang="en-US" sz="2400" dirty="0"/>
              <a:t>）要把握句、段之间的逻辑关系，了解语篇的结构。要体会文章的基调，揣摩作者的态度，摸准逻辑发展的方向，悟出作者的弦外之音。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C1B76C8-9FE9-54B9-F0A7-730EBFB6ABAF}"/>
              </a:ext>
            </a:extLst>
          </p:cNvPr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/>
              <a:t>解</a:t>
            </a:r>
            <a:r>
              <a:rPr lang="zh-CN" altLang="zh-CN" sz="3600" dirty="0"/>
              <a:t>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582057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83379" y="833320"/>
            <a:ext cx="7776673" cy="5298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词义推测题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常见的命题方式：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of the following is the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closest in meaning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word...?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word...could best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replaced by...?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the...paragraph, the word...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refers to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)...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the passage,...probably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author uses the word...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mean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word...is most likely to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F0B33E5-5525-1F20-9E4C-972EEE25C1AE}"/>
              </a:ext>
            </a:extLst>
          </p:cNvPr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/>
              <a:t>解</a:t>
            </a:r>
            <a:r>
              <a:rPr lang="zh-CN" altLang="zh-CN" sz="3600" dirty="0"/>
              <a:t>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256990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07771" y="811549"/>
            <a:ext cx="9731829" cy="5850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细节理解题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常见的命题方式：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the author, who/what/when/where/which/why/how...?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of the following statements is true/not true?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statement made by the author is based on the evidence/example/fact that ……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of the following statements is NOT mentioned in the text?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author states all of the following EXCEPT ……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当问题中含有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except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等表示否定、排除等意义的词时，需要进行逆向思维。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FF8F880-74E3-31CD-9EA6-E1A48CD5991C}"/>
              </a:ext>
            </a:extLst>
          </p:cNvPr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/>
              <a:t>解</a:t>
            </a:r>
            <a:r>
              <a:rPr lang="zh-CN" altLang="zh-CN" sz="3600" dirty="0"/>
              <a:t>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160412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1665" y="2733040"/>
            <a:ext cx="7098030" cy="1931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 dirty="0"/>
              <a:t>Thank you</a:t>
            </a:r>
            <a:r>
              <a:rPr lang="zh-CN" altLang="en-US" sz="7200" b="1" dirty="0"/>
              <a:t>！</a:t>
            </a: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9445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58970" y="3051155"/>
            <a:ext cx="8767796" cy="429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spcAft>
                <a:spcPts val="0"/>
              </a:spcAft>
            </a:pPr>
            <a:r>
              <a:rPr lang="en-US" altLang="zh-CN" sz="4000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1. </a:t>
            </a:r>
            <a:r>
              <a:rPr lang="zh-CN" altLang="en-US" sz="4000" u="sng" kern="100" dirty="0">
                <a:solidFill>
                  <a:srgbClr val="4BACC6"/>
                </a:solidFill>
                <a:latin typeface="黑体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课程要求和考核说明</a:t>
            </a:r>
            <a:endParaRPr lang="zh-CN" altLang="zh-CN" sz="4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8970" y="5014963"/>
            <a:ext cx="7785030" cy="429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spcAft>
                <a:spcPts val="0"/>
              </a:spcAft>
            </a:pPr>
            <a:r>
              <a:rPr lang="en-US" altLang="zh-CN" sz="4000" u="sng" kern="100" dirty="0">
                <a:solidFill>
                  <a:srgbClr val="4BACC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Wingdings" panose="05000000000000000000" pitchFamily="2" charset="2"/>
              </a:rPr>
              <a:t>2. </a:t>
            </a:r>
            <a:r>
              <a:rPr lang="zh-CN" altLang="en-US" sz="4000" u="sng" kern="100" dirty="0">
                <a:solidFill>
                  <a:srgbClr val="4BACC6"/>
                </a:solidFill>
                <a:latin typeface="黑体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解题技巧</a:t>
            </a:r>
            <a:endParaRPr lang="zh-CN" altLang="zh-CN" sz="4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89219" y="1133767"/>
            <a:ext cx="10502781" cy="4737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一、课程要求</a:t>
            </a:r>
            <a:endParaRPr lang="en-US" altLang="zh-CN" sz="3600" dirty="0">
              <a:solidFill>
                <a:srgbClr val="000000"/>
              </a:solidFill>
              <a:latin typeface="方正小标宋简体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高等职业教育专科英语课程标准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2021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HiddenHorzOCR"/>
              </a:rPr>
              <a:t>年版）指出，教师在选择语篇时，应尽量涵盖日常生活和职场情境中的各种典型语篇，重点选取与学生未来工作和学习密切相关的语篇。语篇选择还需要考虑其在促进学生思维、体现文化差异、形成正确价值观等方面的积极意义。在教学中，教师要认真研读和分析语篇，引导学生挖掘和探究主题意义，并整合语言知识学习、语言技能发展、跨文化交际能力和自主学习策略运用，让学生在不同语篇类型中学习和应用语言、拓展思维，提高鉴赏和评价能力，落实培养学生英语学科核心素养的目标。</a:t>
            </a:r>
            <a:endParaRPr lang="zh-CN" altLang="zh-CN" sz="24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381" y="1786070"/>
            <a:ext cx="897309" cy="408489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kern="100" dirty="0"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课程要求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04815" y="840528"/>
            <a:ext cx="9673839" cy="5502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lnSpc>
                <a:spcPts val="22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（二）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考核说明 </a:t>
            </a: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lnSpc>
                <a:spcPts val="2200"/>
              </a:lnSpc>
              <a:spcAft>
                <a:spcPts val="0"/>
              </a:spcAft>
            </a:pPr>
            <a:endParaRPr lang="en-US" altLang="zh-CN" kern="100" dirty="0">
              <a:latin typeface="Calibri" panose="020F0502020204030204" pitchFamily="34" charset="0"/>
              <a:ea typeface="MS Gothic" panose="020B0609070205080204" pitchFamily="49" charset="-128"/>
              <a:cs typeface="MS Gothic" panose="020B0609070205080204" pitchFamily="49" charset="-128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考核要求</a:t>
            </a:r>
            <a:endParaRPr lang="en-US" altLang="zh-CN" sz="20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理解部分考查学生从书面文字材料获取信息的能力。要求学生能正确理解一般题材（经济、教育、历史、科技、文学、社会习俗以及中外职场文化和企业文化等）和体裁（记叙文、说明文、议论文、应用文等）的简短英文材料，如短文、信函、广告、产品说明等。具体如下：</a:t>
            </a:r>
            <a:endParaRPr lang="en-US" altLang="zh-CN" sz="2000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）理解文章主旨大意。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）获取具体细节信息。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）根据内容作出判断或推论。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）根据上下文推测词义。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）理解作者的观点或写作意图。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752031" y="2076626"/>
            <a:ext cx="905853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kern="100" dirty="0"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考核说明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137369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04815" y="840528"/>
            <a:ext cx="9673839" cy="3014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>
              <a:lnSpc>
                <a:spcPts val="22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➢</a:t>
            </a:r>
            <a:r>
              <a:rPr lang="zh-CN" altLang="en-US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（二）</a:t>
            </a:r>
            <a:r>
              <a:rPr lang="en-US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3600" dirty="0">
                <a:solidFill>
                  <a:srgbClr val="4BACC6"/>
                </a:solidFill>
                <a:latin typeface="方正小标宋简体"/>
                <a:ea typeface="黑体" panose="02010609060101010101" pitchFamily="49" charset="-122"/>
                <a:cs typeface="宋体" panose="02010600030101010101" pitchFamily="2" charset="-122"/>
              </a:rPr>
              <a:t>考核说明 </a:t>
            </a:r>
            <a:endParaRPr lang="zh-CN" altLang="zh-CN" sz="3600" dirty="0">
              <a:solidFill>
                <a:srgbClr val="000000"/>
              </a:solidFill>
              <a:latin typeface="方正小标宋简体"/>
              <a:cs typeface="方正小标宋简体"/>
            </a:endParaRPr>
          </a:p>
          <a:p>
            <a:pPr algn="just">
              <a:lnSpc>
                <a:spcPts val="2200"/>
              </a:lnSpc>
              <a:spcAft>
                <a:spcPts val="0"/>
              </a:spcAft>
            </a:pPr>
            <a:endParaRPr lang="en-US" altLang="zh-CN" kern="100" dirty="0">
              <a:latin typeface="Calibri" panose="020F0502020204030204" pitchFamily="34" charset="0"/>
              <a:ea typeface="MS Gothic" panose="020B0609070205080204" pitchFamily="49" charset="-128"/>
              <a:cs typeface="MS Gothic" panose="020B0609070205080204" pitchFamily="49" charset="-128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参考题型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阅读理解部分共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分，有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题，每题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分，其中选择题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题，填空题</a:t>
            </a:r>
            <a:r>
              <a:rPr lang="en-US" altLang="zh-CN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题。主要考查学生的阅读理解能力以及对词汇的掌握情况。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752031" y="2076626"/>
            <a:ext cx="905853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3600" kern="100" dirty="0">
                <a:latin typeface="Calibri" panose="020F050202020403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考核说明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074932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19357" y="85315"/>
            <a:ext cx="10072643" cy="6404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/>
              <a:t>常规阅读理解题的解题技巧</a:t>
            </a:r>
            <a:endParaRPr lang="en-US" altLang="zh-CN" sz="3600" b="1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2400" dirty="0"/>
              <a:t>快速浏览题干，了解试题题干以及各个选项所包含的信息，并且要通过题干先对问题作一些区分。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2400" dirty="0"/>
              <a:t>看过题干之后，有针对性地对文章进行扫读，对有关信息进行快速定位，再将有关信息进行整合、甄别、分析和对比。有根据地排除干扰项，选出正确答案。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2400" dirty="0"/>
              <a:t>养成默读习惯，使注意力集中在文字符号上，纠正唇读、喉读等做法，以免分散精力，影响阅读速度。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2400" dirty="0"/>
              <a:t>克服指读、回视、重读等不良习惯，因为这样容易使理解只停留在某个词或句子上，导致获得的信息支离破碎。要善于抓住句子中的核心词，从一个句子快速地扫视到另一个句子，进行连贯性理解。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/>
              <a:t>解</a:t>
            </a:r>
            <a:r>
              <a:rPr lang="zh-CN" altLang="zh-CN" sz="3600" dirty="0"/>
              <a:t>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52082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78579" y="768005"/>
            <a:ext cx="9737222" cy="584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常见的命题方式：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 idea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this passage?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the passage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mainly concern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 theme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this passage is …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 point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passage is  …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of the following is 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best title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passage?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best title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this passage might be …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purpose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writer is …   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of the following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best describes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passage as a whole?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D4F5B68-0B3B-82F1-D422-7F27371A004B}"/>
              </a:ext>
            </a:extLst>
          </p:cNvPr>
          <p:cNvSpPr/>
          <p:nvPr/>
        </p:nvSpPr>
        <p:spPr>
          <a:xfrm>
            <a:off x="2279967" y="247498"/>
            <a:ext cx="777667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/>
              <a:t>1. </a:t>
            </a:r>
            <a:r>
              <a:rPr lang="zh-CN" altLang="en-US" sz="3600" b="1" dirty="0"/>
              <a:t>主旨大意题</a:t>
            </a:r>
            <a:endParaRPr lang="en-US" altLang="zh-CN" sz="3600" b="1" dirty="0"/>
          </a:p>
          <a:p>
            <a:pPr algn="just"/>
            <a:endParaRPr lang="zh-CN" altLang="zh-CN" sz="3200" b="1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2B4FE8E-6380-E6A0-6D47-178BFF0675D9}"/>
              </a:ext>
            </a:extLst>
          </p:cNvPr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/>
              <a:t>解</a:t>
            </a:r>
            <a:r>
              <a:rPr lang="zh-CN" altLang="zh-CN" sz="3600" dirty="0"/>
              <a:t>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633920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889351A-E33B-6DDC-8BAC-BC864983D9BF}"/>
              </a:ext>
            </a:extLst>
          </p:cNvPr>
          <p:cNvSpPr txBox="1"/>
          <p:nvPr/>
        </p:nvSpPr>
        <p:spPr>
          <a:xfrm>
            <a:off x="2397052" y="1136292"/>
            <a:ext cx="8386483" cy="501675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文章主题常常可以通过文章的写作方法来体现，有以下几种情况：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）主题句位于句首。主题句出现在文首，开门见山，提出主题，随之用细节来解释、支撑主题句所表达的主题思想。这是英语中最常见的演绎写作法。</a:t>
            </a:r>
          </a:p>
          <a:p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）主题句位于段末。主题句出现在文章结尾是作者采用了先摆事实，后作结论的手法。这种段落称作归纳型段落。这是英语中最常见的归纳写作法。</a:t>
            </a:r>
          </a:p>
          <a:p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）主题句首尾呼应。为突出主题，作者先提出主题，结尾时再次点出主题，这种首尾呼应的写作方法也较为多见。通常，前后表述主题的句子不是简单的重复，后面的表述往往有进一步的引申或发展的意味。</a:t>
            </a:r>
          </a:p>
          <a:p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）主题句位于段落的中间。主题句出现在文章的中间，通常前面只提出问题，文章的主题由随之陈述的细节或合乎逻辑的引申在文中导出，而后又作进一步的解释、说明或发展。</a:t>
            </a:r>
          </a:p>
          <a:p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）主题句隐含在段意之中。全文没有明确的主题句，其中心思想包含在各个句子中，在这种情况下，读者要把所有已知的细节综合起来，进行逻辑推理，概括归纳出主题句。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280F83D-7B59-0E8C-56BC-FCE3BA9A4858}"/>
              </a:ext>
            </a:extLst>
          </p:cNvPr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/>
              <a:t>解</a:t>
            </a:r>
            <a:r>
              <a:rPr lang="zh-CN" altLang="zh-CN" sz="3600" dirty="0"/>
              <a:t>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552882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889351A-E33B-6DDC-8BAC-BC864983D9BF}"/>
              </a:ext>
            </a:extLst>
          </p:cNvPr>
          <p:cNvSpPr txBox="1"/>
          <p:nvPr/>
        </p:nvSpPr>
        <p:spPr>
          <a:xfrm>
            <a:off x="2414981" y="1629350"/>
            <a:ext cx="8386483" cy="44012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如何选择文章标题：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）概括性原则：标题应在最大限度上覆盖全文，囊括文章的主要内容，体现文章的主旨。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）针对性原则：针对性原则是对标题外延的一种界定。概括性原则要求文章标题包括文章的主要内容。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）醒目性原则：标题是文章的点睛之笔，是文章的灵魂。标题的好坏往往会影响文章的可读性。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393E5D0-6977-C057-D683-EC33CBECC6D7}"/>
              </a:ext>
            </a:extLst>
          </p:cNvPr>
          <p:cNvSpPr/>
          <p:nvPr/>
        </p:nvSpPr>
        <p:spPr>
          <a:xfrm>
            <a:off x="623843" y="2126933"/>
            <a:ext cx="914400" cy="34525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/>
              <a:t>解</a:t>
            </a:r>
            <a:r>
              <a:rPr lang="zh-CN" altLang="zh-CN" sz="3600" dirty="0"/>
              <a:t>题技巧</a:t>
            </a:r>
            <a:endParaRPr lang="zh-CN" altLang="zh-CN" sz="36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850904"/>
      </p:ext>
    </p:extLst>
  </p:cSld>
  <p:clrMapOvr>
    <a:masterClrMapping/>
  </p:clrMapOvr>
  <p:transition spd="slow">
    <p:cover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U2MGRlZjM3OGU0Y2I3ZGU2YWZjM2M4M2U3YTdjN2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noFill/>
        </a:ln>
      </a:spPr>
      <a:bodyPr wrap="none" lIns="90000" tIns="46800" rIns="90000" bIns="46800" anchor="b">
        <a:normAutofit/>
      </a:bodyPr>
      <a:lstStyle>
        <a:defPPr lvl="0" algn="ctr">
          <a:defRPr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I2NjU1OTI5NzU4IiwKCSJHcm91cElkIiA6ICI5Mjk5MDI2MDIiLAoJIkltYWdlIiA6ICJpVkJPUncwS0dnb0FBQUFOU1VoRVVnQUFBNTBBQUFTVkNBWUFBQUF2MkxxcEFBQUFBWE5TUjBJQXJzNGM2UUFBSUFCSlJFRlVlSnpzM1hkNGxOZWQ5dkh2akdha1VaZVFCSktRa0FTaWk5NnJBV1BjY1k5clhPSjRZM3MzWmJPSk45bTg2WnZOSnRuMHhIRVN4M1p3alUzY2pRM0dCdE43a1lRQWdVQkNFdXE5VDMzL0dKQVFFakFxbzFHNVA5ZWxDejFsenZPYlFZSzU1NXpuSElQTDVYSWhJaUlpSWlJaTRnVkdYeGNnSWlJaUlpSWlnNWR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RcWVJaUlpSWlJaDRqVUtuaUlpSWlJaUllSTFDcDRpSWlJaUlpSGlOUXFlSWlJaUlpSWg0alVLbmlJaUlpSWlJZUkxQ3A0aUlpSWlJaUhpTlFxZUlpSWlJaUloNGpVS25pSWlJaUlpSWVJMUNwNGlJaUlpSWlIaU55ZGNGaUlpSWlHZlMwOVBadSs4QStRWDVXQUtEeWMzSjluVkowazhralI1TFMxTWppWWtKekprOWk3UzBOQXdHQXdhRHdkZWxpWWhnY0xsY0xsOFhJU0lpSXBmM3dwb1hxVzF5RWpOcUhGRWpFb21LVGZCMVNkTFBWQlFYVUZHU1QvSHBMTUtEekR4dzN6MllUQ2FNUmcxc0V4SGZVdWdVRVJIcDUzNy96TE5FeEtVeWFjNHlYNWNpQTBURzdrK29QbnVTeHg1K0FJdkZncCtmbjY5TEVwRWhUS0ZUUkVTa0gzdGh6WXNZd3hPWnJNQXBYWlM1NnhNYXkwNXgzejJmSXlRa1JNRlRSSHhHNHkxRVJFVDZxZlQwZEdvYW5RcWMwaTFwODYrbXdRcDc5KzZscGFVRnA5UHA2NUpFWkloUzZCUVJFZW1uOXV3N3dQQ2tjYjR1UXdhdytOR1R5TXc2Um0xdExRNkh3OWZsaU1nUXBkQXBJaUxTVHhYazV4TTFJdEhYWmNnQUZoV2JTRmxaR1hWMWRkanRkblJYbFlqNGdrS25pSWhJUHhVUUdLUlphcVZIb3VORzRSOWd3V2F6WWJWYUZUcEZ4Q2NVT2tWRVJQcXB2Rk1uZkYyQ0RBSkZCWGs0SEE2c1ZxdnU2eFFSbjFEb0ZCRVJFZWxGTHBlTHNyTjVORFhVZGVseDFSVWxOTlJXZTYwbURhOFZFVjlSNkJRUkVSR3ZhcXl2WmNNLy9rUkJUbGFmdGRQVVVNZk85YTlqczdiMDZKcDJtNVdhaXRMTGZqVTNOclI3ak1OdTUrMW5mOHJKakQydCs2ckxpL25zbmI5ZnNoNm4wOG1HVi8vSUoydi9nbE1UL29qSUlHUHlkUUVpSWlMaVhUWnJDM3MrZVl1NnFqS3V1Ky9MZlg3OStwcEs4bzRmWnZ6MGhYM1dUbFZaRWNjUGJpZi9SQ1lyN255TTZOaEVqdTdmeXE0TmIzaDByYWdSQ2F6K3dsTVVuajdHaHRlZXZ1eTUweGRmejV3VnQxejJISnUxaGZ5VG1iejMvQys0OXQ1L0l6Z3NvdDF4bzlISWtwcy96NGN2LzQ3aU15ZUpUeG52VVoxZG9WNU9FZkVWaFU0UkVaRkJ5dHJTVFBhaEhSemVzWjdHdWhvU3hrenlTUjB0amZVQUJJYUU5MWs3OGNuanVPWFJiN0hoSDAvejduTS9ZL1VqVCtGdzJMSGJyTXk3NWc3TTVvRExQdDRTRkhLdW5mSGM5ZVFQTG5uZU84Lzl6S1BhWStLVHVQbmhiL0xCaTcvbWd4ZC9UZHE4RmV6NTVLMU96blN4NGZVL2RkZzdmdm9pRmx4N2wwZlhFaEhwYnhRNlJVUkVCcUg2MmlwZS84TjNjZGp0cEV5YVNlN1JnejZycGJhcURJRGcwSWdybk5tNzdVVEd4SEhybzk4bWE5OW5STVVtVXB5ZkE4QzRhUXRhUStXVm1QMERpSWlPdmVSeGc4SHpPNVhDbzRaejAwUC9RVU50RmNGaGtRUmRFSjczYkh5VFlTTkdranBsWHFlUERZMkk5dmc2SWlMOWpVS25pSWpJSU9SeU9oazVlaEpwYzFjd2N2UUVudjN4RXo2cnBhS2tBSUM2bW9vT3cwcTkxVTV6WXoyV29CQUNBb09Zc2VUNmJsK3p0elExMUJFWUhFcFlaRFJoa2U0QWVmN1BBMXZXVVZOWnl0UkYxNUk4WVRyZ3ZwZjBaTVllSnN4YzdMT2FSVVI2aTBLbmlJaklJQlFhRWNXMTl6enA2eklBS0M4NkEwRCtpUXhpRThkNHZaMmFpbExlK3V0UEdETmxMdk91dmgxL1MyQzNyd21RYzJRZlc5NWQwK2t4dTgxNnhjYzNOZFR4eGgrL3o1Z3BjMW13Nmk2TWZuNnR4NDRkMk1iK3plOHlmOVdkVEppeHFIVi9lZEVadG4zd01zMk45VXhmZkYyUDZoY1I4VFdGVGhFUkVmR2F4cm9hS29yekNiQUVjVHJyQUhOVzNPcjFka0lqbzBtYmR6V0h0bjFJL29sTWx0LzZDSEhKNDdyN0ZDZ3J6TVZrOW1mQmRYZDNPTGJ0L1pldStQakE0RkNtTDdtQlBSdi9TVlZwSVNzLzl6Z0JsaURTZDJ4Zzc2ZHZNK2ZxMnhnN2JRRU50ZFU0N0Ric2RodEdQeE1qeDB4aTM2WjNpQm1aek1pVUNkMnVYMFRFMXhRNlJVUkV4R3Z5c3RNQldIVGpmWHo2ejJjcHpzL3BWbTluVjlveEdvM01YcjZha1NrVDJQVDJjMVJYbFBRb2RKWVhueUVtUG9uVXREa2RqbzBhT3dXajBhK1RSN1UzZGNGS1FzT0g4ZG03ZjZlcTlDeDJtN1YxSXFHOW43ekYzazRtRmZJem1URDYrYkhwcmVlNDQwdmZKVEE0dE52UFFVVEVseFE2UlVSRXhHdU83dC9Dc0JFakdUTjVOb2UzZlVUR3JvM2RDcDNkYVNjdWVSeDNQdkVEL0FNczNTMGZnTXFTQWliT1d0cnBzYTYwblRKcEpuSEo0N0VFQmVOeXVWaHc3ZWNJRG92RUhHREIzOStDT2VEY2x6a0FjNEFGbzlGSWRYa3g3Ly85bDVRWG5TRXhkWEtQbm9lSWlLOG9kSXFJaVBUQXlXcllrQXM1VlhDNHJQZmFOUnBnZE84MTV4TkZ1ZGxVRk9jejUrcmJBSmd3YXluYjE3MUNSWEVCVWJFSmZkS095ZXpmL1NjQTFGYVYwOUxVU1ByT2o4bmMvV21uNXlSUG5NSHlXeC94cUwyQXdDQUFEQVlENDJjczRxMi8vZzlMVnovSThJUVVEbTVkUjIxbEdWZmQ4aENuc3c2dzYrTzEzUHZWLytHZXIvd1BKck81Ujg5RFJNU1hGRHBGUklEcVppaHZkTkZrQXdNR1doeStya2d1NU8vbnd1V0NJTE9McUVBWDRSWURCb1A3eTVmZXpJYW5EMEd3R2NaRXdPZDdzU1BLQU96NHBQZmE2MnRPcDVPZEc5NGdJRENZaVRPWEFPNmxTZzVzZVovdEg3N0t6UTkvdzZPL3Y1NjI4Kzd6UHlkbDRreW1MVnpWcmVkaE12dXo3REtCY3ZmSGF6R1pQQXVFTFUyTi9QUFBQMkxwelErU01HWVNkcHVWbW9vU1hFNG40TDV2dGFHMkNnQzczVWJ6dVhWSkZUaEZaS0JUNkJTUklTK25FdXBhWERoY3ZnMHdjbWxXaC92dnBxYkZRRjJMazJDVGcrUUlGeWFUQ2FQUjgzVVNlOVBmajhDTFIyQmhQRHcxRDBLOGtBdDI5SDZUZmViSW5rK3BLTTVuMFEzM3RmYnVtY3htWmk2OWllM3JYaUZqMTBhbUxyakdxKzNVMTFSU1Zwakx5SlNKM1g0ZVFTRmhqSjNhK2RxWkFEdlh2Kzd4bXAvRitTZHBxSzF1N1gwOUh5cjlBM28ydTY2SVNIL25tLytwUlVUNmlTT2w3bDVPQmM2Qnc0bVJPcHVKbytYUTFOU0V3OUgzM2RJbnE5MkI4N2F4OEtQRjNnbWNBMWxSYmphN043NUoxSWdFSnM1YTB1N1l4RmxMR0pFd21qMGIzeVQvUktaWDJ6bS8vL3phbDczTjZYVFMwdFNBSmNpekNYNkt6NXpFWlBabitNZ1VBR3FyM09PeGc4TWpyL2pZNm9xUzdoY3FJdUpqQ3AwaU1tVGxWRUt6M2VYck1xUTdEQWJzbU1tcGRGRmZYOS9ud1hOTkpnd1Bnb2ZTK3ZTeVhtRzMyZGoyd1N2VTExVDJTbnVsQmFmNStQVm5zQVFHcy9KemozY1krbW93R0ZoKys2UDRXNEw0K0kxbk9IMzBvTmZheWNzK1RIQllKREh4U2IzeTNDN1dXRmNOUUhCWWhFZm5GK1ZsRXpzcXRYV2R6c0pUUndrT2k4UVNHSHpGeDY1OStnZWN1VUpJRnhIcHJ4UTZSV1JJcW15RTJoWVg3anZuWkdBeVlETllLS3Bxb3FXbEJlZTUrK0w2UWs0MVRCOCtPSG80bTV2cU9YdjZHRzgvKzFOS0MwNzNxSzNjWTRkNGY4MnZjRGpzWEh2dnZ4RVdHZDNwZWFFUlVheTYrd2tNQmlNYjMvZ3p1emFzeFc2ejltbzdqWFUxRk9Sa2tUSnhSbytlMCtXVTVPY0FFQllaYzhWem14cnFLRCtiUjF5U2UrbVcycXB5c2cvdFlQU2tXWjJlZjJISWJtNXF3T1Z5RVdBSjZvV3FSVVQ2bnU3cEZKRWhxYUlKbkJwU08vQVpUVFFTUkcxdExXYXp1Yy91N3l4cGhCRlg3cHpxVjc3NDNUOTF1ajhrTEpMVmovNG42MS81QSsrditSV3I3bjZDaERHVHV0UzIzV1pqKzdwWHlENjhrOENRTUs2KzQ3RXI5aTdHamtybCtnZSt5c2YvK0JNWnV6WnkrdWdCYnYzaXQ5bXo4YzBldDNQSDQ5L2paT1llWEM0WFNlTTdEcTE5OWJmLzVkSHp1di9mZjRhL3hYMi9aZWJ1VDZrcU80dlozNEsvSlJCcmN4UEhEMjBuS0RTY1lTT3VQQlB2bVJNWnVGd3U0cExHVVY1MGhvMXYvQmwvU3hEVEYxL1g2ZmtCbGlEc05pdW5zdzVRV1ZvSVFIalVDSS9xRmhIcGJ4UTZSV1JJYXJLcGwzT3djUGxacUtzcklUdzhISlBKNVBNWmJRY2lTMkF3MXovd1ZkYTk5QnZPbk1qb2N1ajBNNW13dGpReGN2UkVsdC8yQlFLRFBidkhNVFp4RExjOTloMjJyWHVaMFpObVlRa0s2WlYyL0FNc2hBMGJUbHpTV0dKSHBiYWVGNTgwamdYWDNkMkY1OVhXbGUydzJ6aCtjRHN1bDN0SXZzRmdZTmp3a1N5NjRUNlBQdXlvTENuRTdCOUFlUFFJWHYvRDk3QUVCblBkL1YrNTVDUkU4U2tUaUVzYXl5Zi8vQ3NZREV5YXN3eEwwQUQ3cEVORTVCeUQ2L3kvbmlJaVEwaEdpYXQxUmxRWjRPd3RCTmJuTUhMa1NFSkRRL3VrdDNQbDYrN2xVUjdxeFNWU092UDQ0NC96MlBlZThlNUZMbUN6dG1BeSszY3J1TnR0TnZ4NklmVDNWanZlNG5RNGNEb2RHSTErcmZkbWVxcTVzUUZMVUREbHhmbEVSTVgyMlZJb2YvM1I0eno1NUpORVIwY1RFeE9EV1V1d2lFZ2ZVMCtuaUF4SkNweURpQ2tBaDhPQjFXckY2WFQ2YkFtVndjRHNIOUR0eC9aV2dPcnZhMUlhL2JvZU5zODczMU1aSFp2WW15V0ppUFI3K3A5WlJFUUdQSmZMaGQxdVI0TjNSRVJFK2grRlRoRVJrWDRxYWZSWVg1Y2dnMEJjZ25zeXB2NDZaRmxFQmorRlRoRVJHUlFHWXk5blMxTWpGY1VGdmk1REJyRHlvak5ZbTV0OFhZYUlESEVLblNJaUl2M1V5SVNSVkpUays3b01HY0FxaXZPSmlocUd3V0RBejg5UHZaMGk0aE1LblNJaUl2M1V2RG16S1RsOXhOZGx5QUJXbUpOQjZwalJHSTFHekdhelFxZUkrSVJDcDRpSVNEODFaY29Vd29QTUhObjlxYTlMa1FFb2ZjZkhCQmpzSkNZbVlqS1o4UGYzMSt6T0l1SVQrcGRIUktTZktqeDFESnUxcGQyK3ZPT0hPWnViN2FPS3hCZnV2KzllcWdwUGtMSDdFMStYSWdOSStzNlBxU3pNWnZHaWhaaE1Ka0pDUXJRK3A0ajRqTmJwRkJIcGgrcXFLMWozMG04WU5YWUsxOTc3cndEWWJUWStmZk52REJzK2tsc2UvYzh1dFZkZWRJYUNuS3h1MVpJd1poTFJjYU02UGZiMjMvNlh5Smg0cmxyOVlPdSsrcG9xckMyZVRWd1NHaEhWbzdVaEJ6dUR3WURKWk9LTGp6ekFtaGRmWnZPYnA0aExtVVJVYk9JbC8wNWs2Q292T2tORmNUNkZPWmtFR08wc1g3SUFQejgvUWtKQ2lJaUl3R1F5YVhpdGlQaUVRcWVJU0RkdGVlOUZISFpiajlwSUhqK2RsRWt6Tyt6UFBYWVFnSlJKczFyMzVaL014RzZ6TW1iSzNDNWZwemcvaDcyZnZ0MnRHazMrQVpjTU9DNm5FNWZUMlc3ZjdvL1hjaXBydjBkdDMvVGcxNGxMSHRldHVvWUtvOUZJUUVBQTk5eDlGM3YzN2lYcjJBR083RnFQZjBBUVJRVzV2aTVQK29tNGhHU3N6WTFFUjBjeGZuUks2NURhd01CQWhnMGJoc1ZpMGRCYUVmRVpoVTRSa1c3S3lkeUwzV2J0VVJzaDRWR2RoczVUUi9ialp6S1RQR0Y2Njc2ais3ZGdNQmlJVHhwSFkzM3RGZHNPQ2ducnNHL1pyWSswYS9OeThyTFQyZlRtM3p3NjkwSXpsdDdJK0ptTFBUcDMySWlFTHJjL0ZKbE1Ka0pEUTFtNGNDR1RKMCttdnI0ZXU5Mk8wK2tjbEV2RlNQY1pEQWFNUm1QcmtOcnc4SEFDQXdQeDgvUHpkV2tpTW9RcGRJcUlkTk1qMy83ZEpZL1ZWSlR5K2grL1IvTEVHVnh6MTVlNjFHNWxTU0dsaGFjWk4yMEIvZ0VXQUtyTGl5azhkUlNBZi83NXh4N1c5M3RNRjkzRFpUS1pQUjdPYWpKMWZ2L1g2YXdEMk0vMThMWTBOVkJYWGM2SjlOMEF4SXhNWnRqd2VJWU5qL2ZvR3VJNWs4bEVVRkFRL3Y3K1JFUkVZTFZhc2Rsc09Cd09CVThCYUYwV3hXdzI0Ky92ajlsc3htUXlxWWRUUkh4T29WTkVwSi9KMnZjWkFPT21MV2pkZDJETEJ3QXN2TzV1ekFHQmZQYk9DeVNrVG1iczFQbVhiTWZQNUoxLzRyZCs4REl0VFEydDIzWFZGUlNmT1FuQWd1dnVKaUpxaEZldUs3UXVlMkV5bWJCWUxMaGNMZ1ZPYWNkZ01IVDRFaEh4TllWT0VaRitwTG14bnBNWjdsN0RnS0FRQU1xTDg4bkozTXVvY1ZPWlBIYzVkcHVOejk1NWdZaW9FYVNtemVsYSswME4xTmRVZVhUdWhjSHlRdmYvKzg5d3VWeTBORFh3eW0rK1JlcVV1U3k1NmZNQUdEV0V6K3NVSkVSRVpLQlI2QlFSNlVjTzc5alFicGtVcDlQSnRnOWV4bUF3TUh2WjZoNjN2KzJEbDN2Y3h2a2UxTnpqSndBd0dJeXR3M2diNjJ1eE5qZDJxYjJROEtnT3c0QkZSRVJrOEZEb0ZKRkJxZDRHalRab3VPQ3I4WUkveDNTY1k4Zm5HdXRxeU5xN3VkMitJM3MrcGF3d2w3UjVLNGlLYlQvcGp0MXVvN214dnRPMi9DMUJuZDdITldYK1NrWWtqUGFvbnRLenVhVHYySERKNDZlTzdHdjl2cVdwa1lEQUlQWi85aDdIOW0vMXFQM3pidjNpdDRtSlQrclNZMFJFUkdUZ1VPZ1VrUUduMWdxbGplNnZzbk4vbGpTMDdhdHNCdWRsYm5Nekd1Q25pL3F1WGsvdFhQODZkcHVWcFBIVHlEdCtHSUNrOGRQSnkwNW45dkpiT3B4L2JQL1dTd2E4U3dXNUVRbWpPNTB0dHpPR3kwdyswbGhmeTVrVEdaak0vbFNWbmVYVjMzNmIrYXZ1SW0zdUNwTEhYelE3cnN2RlI2LytnZEdUWmpGdStzSU9iWVgzd2oyZ1h6ODJ0Y2R0ZE5XaFVuaG9jcDlmVmtSRVpNQlI2QlNSZnMzcGdwUFZrRmtHR2VXUVVRYlZMVmQrM0VCVG5KL0RxYXo5SkkyZlJuektoTmJRR1JZWnpVMFBmcjNUeHlTTW1VVHFsSG1kSGd1TmlQWmFyUURwT3pZUUZoR05PY0JDUkV3Y0VkR3hiSDMvSmVaZGN5ZFRGNnhzZDY3ejNEcWVvWkhSSktaNko2V05EcXJIYkRaak5wc3hHTHcvVTJkR0djUUdlLzB5SWlJaWc0SkNwNGowTzRkTDNRRXp2UXl5S3FEWjN2VTJna3dRWkliZ0M3N09iNGYwdzlzSHd5SmpDQXdKWTlIMTkzTDYyRUdQSGhNUkhjdllxWjJIVG05cXFLMG1hOTluekx6cUprNW43Y2VBZ2FXM1BJU2Z5Y3lJeE5HNFhDNCtmdjBaeGt5ZXpaaUxKanB5T3AxazdQd1lGekI5MGJXOVZ0Ty9qVHBGZEhRME1URXhtTTNlRDUwclgxZm9GQkVSOFpSQ3A0ajRYSU1OdGhmQzFnTFlWd3cyNStYUEQvV0g0VUh1cjVnZ0dCSFV0ajA4R0tJczdpRzBsN1AvYk8vVjN4dUNRc0pZL2NoVEJJZEZlUFU2bTk1K2pzM3Z2T0RSdVM1WDUzOFJ1emE4Z2RGb1pPTE1KWnpPMmcrNGwvSlllck43QnR2VFdRZklPMzZZNFozY08ybzBHamx6SW9PeXMzbU1uVExQNjg5WFJFUkVmRStoVTBSOG9xWUZ0cDBMbWdkTHdIR1plekFUUW1INmNKZ1dBOU9Hd3pCTDM5WFpsOElpdlRza0ZpQmw0a3dpWStJOU9yZXF2SWlUNmJ2YjdYTzVYQlRsWlRObC9rb0NBb002UE1ibGNuRnc2em9DQW9PWlBHZFpwKzNPV3JhYUQ5YjhpZ05iM21mSlRROTAvVW1JaUlqSWdLTFFLU0o5cHJJWnR1UzdnMlpHK2FVbit4a3FJYk9uanV6ZHpMRUQyem85Tm52NWFxYk1YOWxoZi9MNDZSNVBKSlI3N0ZDSDBHa3dHSmgxMWMyTW5iYmdrbytwS0NsZ3pvcGJNZnNIZEhwT2ZQSTQ0cFBIYy96UURxWXVXRVY0MUhDUDZoRVJFWkdCU2FGVFJMenVjQm1zUFE2N3pzS2xPalJUSStDcVJMZzZ5VDFNVnE1c2VId3lpV1BUT2owV016TEZhOWVkT0h0cHAvdWRUaWQ3UDMyYndPQlFKczlkZnRrMlppeTVnYk12L3BvRFd6OWcrYTJQZUtQTVFTazlQWjI5K3c2UVg1Q1BKVENZM0p4c1g1Y2tBMXpTNkxHME5EV1NtSmpBbk5telNFdEx3MkF3WURCYzRSNEZFWkV1VU9nVUVhOXd1R0R6R1hqanVIdjIyYzZNRG9kbG8yREZLRTNLMGgweEk1T1pzZVFHWDVmUjZzaWVUZFJVbExEa3BnY3UyY3Q1WG56S2VHTGlrOGpKMk1QTUpUZXF0OU1ETDZ4NWtkb21KekdqeHJOdytzb082N2FLZEZkRmNRRVZKZmw4c20wdit3NGM0b0g3N3NGa01uVzYxcStJU0hjb2RJcElyMnF3d1hzNThQWUpLRy9xZUR3bDNOMmp1V0lVeElmMGZYMjlvYVdwa2NNNzFsLytuT1pHQUtwS3o3TG5rN2N1ZSs2dzRTTkpuVEszMStxN25CTVp1eWtyeXZQbzNOckswaTYxWFYxZVJOU0loQTVyY1RiVjF3SjBXTXBrNm9KVjdOdjhMdlUxbFFxZFYvRDdaNTRsSWk2VlJTczd2MDlXcENlaVloT0lpazFnM0xRRlpPeitoS2YvK2p5UFBmd0FGb3NGUHo4L1g1Y25Jb09BUXFlSTlJcG1CN3h4ek4yejJYalJFaWRHQXl4TmdMdkd3L2hodnFtdk4xbGJtamk4L2ZLaDg3eWFpcElybnBzOGNVYWZoYzR6MmVtY3lVNzNTdHRMYm5vQXA5T0owV2hrNzZkdjA5UlFoNS9KVE1tWmt3Q0VSNDFvZDM3S3BKbU1uanpMSzdVTUppK3NlWkh3dUZRbVhXSmlKcEhlTkdYZTFXVHVnalV2dmNKOTkzeU9rSkFRQlU4UjZUR0ZUaEhwRWJ2VDNiUDVjaFpVdDdRL0ZtaUNHMGJEbmVNaEp0QTM5WGxEU1Bnd0h2em1yM3F0UFQ5VDMvMVRmUFVkajNWcElxR1BYMyttUysyZkg0N1hXRmREOXVHZEFKajlBeGlUTm9mVWk5YnMxRDFqVjVhZW5rNU5vNVBGNnVHVVBwUTIvMm8yL2ZNVWUvZnVaZUhDaFZnc0ZnMjFGWkVlVWVnVWtXNXhBUnZ6NE8rWlVOelEvbGhNSU53K3poMDRnODArS2MrckRBWkRwOHVGOUdkcGM1ZVRkb1hKZlM2V1BHRTZqMzJ2YTZIenZLdHVlWWlscXg4RUZDNTdZcysrQXd4UEd1L3JNbVFJaWg4OWljeXNnNlNscFdFMm14VTZSYVJIRkRwRnBNdDJuWVcvWmNEcG12Yjd4MFc2ZXpXWEpicUgxRXIzWENrZ21zem1ib2ZCM25iYlkvOTF5V01LbXoxWGtKL1B3dWtkbDc0UjhiYW8yRVNPN05wQVhWMGQ0ZUhobUV3bS9VNkxTTGNwZElxSXg4cWE0UC8yd1A2Uzl2dmpndUh4NmJCb3BHL3FFaG1zQWdLRE5FdXQrRVIwM0NqOEF5elliRGFzVmlzQkFRRUtuU0xTYlFxZEluSkZMdUNmMmZCQ2hudkNvUE1DVFhEZlJIZnZwbGtqcjBSNlhkNnBFNzR1UVlhd29vSThIQTRIVnF1MWRaSXdFWkh1VU9nVWtjdktxNFdmN1lic3F2YjdWeVhEdjB5RGlNc3Z4eWdpUTFCNWNUNmg0VkdkM3Z2Y1dGZERiVlVaSXhMSHFPZnNJdGFXWm1vcVNvaU1pY2RrOXZ5RytMTzUyY1NPU3ZWS0tIUzVYTmp0ZGx3dVY2KzNMU0pEaHo2eUVwRk8yWnp3WEFiOHkvcjJnWFBDTUhqNkduaHFyZ0tuaUhUdTA3Vi9aZE5iejNWNjdOVFJBN3ozd3Y5aHQxazdQZDdVVU1mTzlhOWpzN1owZW55Z2FHNXFvS2FpOUxKZmRwdXQzV05LOG5ONCs5bWZVbDFSM0xydlZOWitEbTVkZDhucjFGYVZzKzZsMzdEM0N1c0JpNGo0a25vNlJhU0RyQXAzNzJaaGZkcytpNSs3WjNOMXF1L3E2azMrUmhkV3AzcFpCZ1c3TzV5bzE2eWpncHdzRG05ZlQ5blpYREFZaUl5T1krcUNhenhlTnFjN3FpdEtxS2tzWmZLOEZkMTZmRlZaRWNjUGJpZi9SQ1lyN255TTZOaEVqdTdmeXE0TmIzajArS2dSQ2F6K3dsTWQ5aGZsbldEVFc4OXg5UjJQTVNKeGRJZmpucjVXTlJXbEhONnhuck81eDJtc3F5WXdPSXlSb3ljeTY2cWJDUTZMYUQzdjBOWVB5ZGkxOGJLMVh2L0FWMGtZUGZHeTU5aXNMZXovN0gycXk0dFpldk9ESFpaWUNvdU1adFpWTjNOazd5YW1MYjRPUzJEd1pkdnJEdlZ5aWtoUEtYU0tTQ3VuQzU3UGhGZVB0dDgvT1JxK1BROWllLys5ak0vb0xkUmdvci9OenVSbHA3UGh0YWVKR1puTWxQa3JzZHVzNUJ6Wng4YTFmMkhXc3B1WnVmUkdyMXozZE5ZQkFFYU5uZEt0eDhjbmorT1dSNy9GaG44OHpidlAvWXpWanp5RncySEhick15NzVvN01Kc3ZQOFRDRWhUU2JydTBNSmZETzlhVGUvVGdKUi9UbGRmcTlORURGSjg1U2RLNHFWaUNRcWtvUHNQeGc5c3B5RG5DSFYvNlh1dVE0bW1Mcm1YQ3pNV2RYcSttc3BRTnJ6M3QwZXN4ZnZwQ0xFRWhiSHpqenhqOVRMaWNUbktQSCtwd250UGg0TFhmZmFmRC9xdFdQMFRLeEJrZVhVdEV4RnNVT2tVRWdPb1crTkVPU0M5cjIrZnZCMStjQXJlTmc4SFdoeFJvY21HekRyWm5OVFM1YkkwWURBYjgvUHpVMjNtQmxxWUdsdDM2Q0dPbnptdmROMlBwamJ6NTV4OXphTnVIVEptL0VyTi83NCtSUDNGNEp3QnIvL1REZHZ2RGhzVnd4NWUrNjFFYmtURngzUHJvdDhuYTl4bFJzWWtVNStjQU1HN2FnZzZoOG5LMnIzdVZySDJmRVJBWXpNaVVDUlNlUHRicGVWMTVyVktuekdQcXdsWHQ3cC9jdFdFdEdiczJrbk5rSDVObUx3VWdNRGlVd09EUVRxL25kRG85Zmc0QVNlT21jdTI5LzBaa2RCd05kZFVrVDVnT2dMV2xpVjBiMWpKKytrSkdKSTdwOUxFeDhjbGR1cGFJaURjb2RJb0lSOHJoQnp1Z3FybHQzNFJoOE8zNU1OTHo5M2NEU25TZ2l3YXJFNGR1YlIvWW5EWU1qZVVZalViTVpyTkM1d1hHVHAzZjRmWHdEN0NRTkg0YW1icy9wYTY2Z21IRDQzdjFtbWR6czkxRGErY3VKenB1Vk92K3pOMmY0blE2THZQSU5zMk45VmlDUWdnSURHTEdrdXQ3VkU5QVlEQXpyN3FKdExrcnlOcTMrWktoc3l1dlZVaDRaSWZIeDQ1S0pXUFhSaHoyenU5VDdZbW1oam9DZzBOYmgrR2VIOExyZERwWi8rb2ZjRG9kakpreWwrallSQURxcWlzb0x6cWozazBSNlZjVU9rV0d1RGVPdzEvVDNVTnJ3YjMweWNOcGNOZDRNQTdpOSs4UlFVYktHKzNVMmtCenFnMVFMaWMwMTJDME4yQUtDc0xmMzcvUGxuU1lHZ09IUzRISmZYSzVicmxVQUQ4L2dVK0FwZVBNc2oxMWVNZDZBa1BDbUxmeWpuYjNIaDdldnA2SW1MaDI1eDdkdjRYNGxBbXRZUW5jOTB1KzlkZWZNR2JLWE9aZGZUditsc0FlMVRONytXcVB6dXZwYTFWMk5nK0E0U1BiM3l1NmZkMnJaSi9yK2IyUXAvZElGcDQ2eXZyWG5tYmg5ZmN3WWNhaWRvL2Y4dTRhaXMrYzVMcjd2dHp1TlR5WnNZZjluNzNIalovL2QrS1N4bnAwSFJFUmIxUG9GQm1pR3UzdzAxMnc4MnpidnVGQjhKTWxrQkx1dTdyNlVsSzRpNlBsZHV6NCs3b1U2UTViRTRiYU01ak1aa0pDUWpCM1lZbUpucG8ySEY0ODRnNmUwNGIzMldWN3pHWnRJZS80WVVJam93a0s3ZDFmOVBMaWZBcE9IbUh1eXR2YkJVNjd6VVpOUlFsajB1YTBPLzlrK203MmJYcUhSZGZmeS9oemdTbzBNcHEwZVZkemFOdUg1Si9JWlBtdGp4Q1hQSzVYNi9UVTVWNnI1c1o2ck0xTk5EYlVjaVk3bmZTZEh6TjF3VFVkSmlncUtUaEZUSHdTRTJZdGJiZS9zYTZhM1IvLzg0bzFqRWhNSlhuQ2RMYSs5eUtWSlFYTVgzVVhkbXNMVzk5L2lmeVRtYXk4NjB0RVJNZFNYMXVGdzJiRGJyTVNsenlPb0gxaGZMTDJMOXorcGU4U0ZCTFc4eGREUktTSEZEcEZocUREWmZDTFBWRGMwTFp2NWdqNC9rSUk3cnYzN1Q1bE1CZ3dtVXlraGplUlUybkZackNBVWY4a0RnaE9PelRYWUtqTnc4L1BqK0RvWWIwc0FBQWdBRWxFUVZUZ1lDSWlJakNaVEgwMnZQYWh5YkM5QUg2K0IzNjRHRklqcnZ3WVgzUFk3WHo2NXQ5b2FxaGoyVFYzOXZwcnRYdkRXaXhCSVV5Y3RaU0s0Z0tpWWhNQUtNbzlqc3ZsSWo1NWZMdnpiL2o4MTlpKzdsVzJ2UGNpSlFXbldIVDl2ZmlaVE14ZXZwcVJLUlBZOVBaelZGZVUrQ1IwWHVtMTJyVmhMU2ZTZHdGZ01CcVp1ZlFtcGkxYzFlNGNwOE5CZFhrUnM2NjZtZFNMQXJmTDVXTDg5RVdZQXl5WHJjTmtOclA4dGk4UUZCTE9xYXo5ekZoeUF4bTdObklxYXo4QUg3M3krMDRmNTJjeTQzUTYyUHpXYzF6L3dGYzE3RnhFZkU3dnNFU0dtSTlPdzYvMnRRMm5CWGdrRGU2ZjVMdWFmTVZvTkJJUUVNQ28wSHFLS2t0b05vVGdORm5jazZHYXRBaHBmMkp3dE9CeUFiWkdhQ3JEYUd2QVpEWVRHQmpJc0dIRENBZ0k2TE9odGVjOU5RKyt0dzBlM3dBUFRuYjNlRTZMNmRNU1BGWmZXOFVuYi95RjBzTFR6Rng2WTdzSmMzcEQzdkhEbk0wOXpwS2JQMDkxZVRIdi9PMS9HVHQxUG90dXVKZmpoM2NRRUJqTThJVDJ2WUIrSmpNcjd2Z2lZY09HYzJqYmgxU1dGbkxEQTEvRFA4QkNYUEk0N256aUIvaGZJWlI1Z3lldlZkcThGWXdhTjVYbXhqcEs4bk00dVBVRGNvOGU0THI3dnR6YUsxcFpkaGFIM1U3VUJVTmZ6ek1ZREsyejNGNkp3V0JnL3FvN21iNzRlaXhCd1V5YWZSVWg0Y01JQ28zQTM5K0NPZURjbHpuQS9hZC9BQWFEZ2V6RE96bXc1UU1hYXFzSUNSL1dzeGRGUktTSEZEcEZoZ2luQzU0NURHOW10KzBMTnJ0N04yZU84RjFkdm1ZeW1RZ0pDU0hSWktLbXBvYjYrbUxzZGp0T3AxTnIwL1ZEQm9NQm85R0lLU2lJa0pBUXdzUERzVmdzbUV4OS85OVphZ1Q4NVZyNCtXNVljd1E0MHJ2dEd3M1FjVFhKcmp0eklwUE5ieitQMDJGbitlMlBkdWgxNnczQjRjTVlQaktGOGRNWFlqQVlXSDc3bzJ4Ny95VktDMDlUWDFQQnBObkxPdjFRd0dBd01HZkZMWVNFRDZNb0w3dGR5RFNaKzM3WXU2ZXZWWFRjcU5hSmtpYk52b294YVhOWi8rb2YyUFh4V2xiYy9pZ0E1VVZuQU5qd2p6OWRzcWR4d2JXZnUrU3lLaGR5dVZ4WWd0eHJWb1dFRHlOODJBaTJmL2dxZHo3eGZZeEdJeHRlZTVyRTFEUW16bDdLenZXdjA5UlF4NHJiSDJYMHBObVkrbkRZdVlqSXBTaDBpZ3dCVFhiM2NpaDdpOXYycFViQWp4YTc3K01jNmt3bUUwSG5KcUtKaUlqQWFyVmlzOWx3T0J3S252M0krV1ZSekdZei92NyttTTFtVENaVG4vZHdYaWpFN1A0OXFyZEJUaFVjS3J2eVl6eGxBSFo4MHJNMmpoM2N6cmIzWHlJcU5wRVZ0MytSOENqdjNJQWFIWnZJdGZmK1cydTRTazJiUTNSc0l1OCsvd3NBSnM5ZGZ0bkhUNXkxaEltemxyVGI5Kzd6UHlkbDRzd093MWE5cFNldjFhaXhhWVNFRCtOczd2SFdmVEZ4U1N5NzlaRk96N2MyTjdMam8zOTR2R1RObWV4MDltMStsK3Z1L1RMQllSRzBORGRRVTFIUytyTmZXMVZHYzFNOTRMNFgxZHJjQktEQUtTTDloa0tueUNCWDJnai8rUm5rMTdYdG16QU0vckRTZHpYMVIrZVgzRENaVEZnc0Zsd3Vsd0puUDJRd0dEcDg5UWNoNW5QRGEzczUwKzNvd1dOTEMzUFo5c0hMSkk2ZHdzbzcvNlhkNUQ3ZWNMNG43cnk2NmdwYW1ocVl1dUFhUWlPaXV0UldmVTBsWllXNWpFeVoySnNsWGxKdnZGWXVwN1BkejJOVWJFTHJmYTBYcXl4MXorQVdFQmpjNmZHTEZlV2RvS2FpdEhXTjB1YkdlbytINTRxSTlBY0tuU0tEV0VFOWZPMFRxRzVwMjdkNEpIeG5nZTlxNnMvNlU0Z1I2YW5EMno4Q2w0dGx0enpzOWNCNXNacUtVamEvL1R3UjBiSE1XdWJac2lVWHlqK1JDVUR5aE9tOVhWcW51dkphbGVTZjZqQkw3Y21NUFRUVVZiZk93bnNsVGZXMUFGaUNRejA2dnpqL0pMR2pVbHRycTYwc0l5ajB5ck5YdFRRMTRuUTZDUFR3T2lJaTNxTFFLVEpJbmFxQmIyeUMyZ3ZXS3I5clBIeHBtdTlxRXBHK1UzWTJGNVBabjhNNzFuZDZQQ1krbVpTSk03RGJiT3phOEFiVEYxL1hLeFBPVkZlVXNPN0YzK0J5T2xsNTE1ZTZOY1F6TC9zd3dXR1J4TVFuOWJnZVQzajZXb0Y3Mk8vSWxBbU1HSldLMFdpa3REQ1hNOW5waEVaR00zdjVMUjVkcjdHdUdvQmdENEtqdGFXWjhxSXp6TDRndkJlZVB0cnBCRVVYcXl3dDVJTVhmODJEMy9obGo5YzhGUkhwQ1lWT2tVRW91OG9kT0J2dDdtMEQ4TFhaY0dOdnpFb2lJZ09DdGJrSm03V0Z3OXM3RDFMalp5d2laZUlNbXB2cU9YdjZHTG5IRHJMcTdpY1pucERTN1d2bW44amswN2YraGdFRDE5My9GU0pqNHJyY1JtTmREUVU1V1ZlOEQ3UTNlZnBhQWN5OStqWnlNdmVTdWZzVDdEWXJvZUZSVEYxd0RkTVhYKy94a05maS9KT1lBeXl0dzJVdnB6QW5DNWZUU1Z5U2UrbVlVMW43cVN3cDlDamdOalhVWVRRYUZUaEZ4T2NVT2tVR21Zd3krUFlXYUhhNHQ0MEc5d3kxaTBiNnRpNFI2VnNQZit1M0hwMFhFaGJKNmtmL2svV3YvSUgzMS95S1ZYYy9RY0tZcnEraHRPT2pmM0JrenlZaW9tTlpkZmVUM1o2MDZHVG1IbHd1RjBuak93NnRmZlczLytWUkcvZi8rODg2QkswWlMyNWd4cEliT2ozZjA5Y0tZTnFpYTVtMjZGcVB6OS8yd1NzQW1BTXMrQWRZcUtrbzVXVEdibEltenZSb09IOWVkanBtL3dCaVJpWnpNbU1QVzk1N2tjU3hhU1NObTlycCtRR1dJQXBQSGFYdzFERk9adXdtSWlyVzQxcEZSTHhGb1ZOa0VEbFFBdC9aQ2phbmU5dHNoQjh1Z3JsZDcyd1FrU0hFRWhqTTlROThsWFV2L1lZekp6SzZGVHJkOXh5YW1YWFZ6VDJhTlRWczJIRGlrc1lTT3lxMWRWOTgwamdXWEhlM3gyMzRtZnJQckszMXRaV3Q5NmdDK0psTUpLUk85dmo1VkpZV01pSnhES1VGcDlqMDFuT01HanVGRlhkODhaTG5qNSt4aU5QSERyTHVwZDlnRHJDdytJYjdldndjUkVSNnl1RFM5SXdpZzhLQkV2aXZyV0EvRnpqOS9lQm5TMkZLUDEyc1hrU3U3UEhISCtleDd6M1RaOWV6V1Zzd21mMDFvWllYT094MlhDNG5maVp6bDEvZjVzWUdMRUhCbEJTY1lrUkMzOTBuOGRjZlBjNlRUejVKZEhRME1URXhtTFVFaTRoMGszbzZSUWFCckFwM0QrZjV3R254ZzU4dmcwbGRXNlZBUklZNFQ5ZU5sSzdyeVF6QzU1ZWo2Y3ZBS1NMU214UTZSUWE0N0NwNDZyTzJJYlZCSnZpLzVUQXUwcmQxaVlpSWlJaUFRcWZJZ0paWEM5L2NETTNuWnFrTk5zT3ZWOERvY04vV0pTSzlJMm4wV0YrWElFTllYSUo3eVJvTnR4YVJuakw2dWdBUjZaNkNldmo2Sm1pd3ViY0RUZkNyNVFxY0lvTkpTMU1qRmNVRnZpNURocUR5b2pOWW01dDhYWWFJREJJS25TSURVR2tqZlAxVHFHbHhiNXVNOEw5TFljeVYxeGtYa1FGa1pNSklLa3J5ZlYyR0RFRVZ4ZmxFUlEzRFlERGc1K2VuM2s0UjZSR0ZUcEVCcHM0SzM5Z01sYzN1YmFNQmZyQVFKa2Y3dGk0UjZYM3o1c3ltNVBRUlg1Y2hRMUJoVGdhcFkwWmpOQm94bTdzKzQ2Nkl5SVVVT2tVR0VMdlR2U3pLMmZxMmZkK2FCL1BqZlZlVGlIalBsQ2xUQ0E4eWMyVDNwNzR1UllhUTlCMGZFMkN3azVpWWlNbGt3dC9mSDZOUmJ4bEZwUHYwTDRqSUFQSy91K0ZvUmR2Mms5Tmh4U2pmMVNNaTNuZi9mZmRTVlhpQ2pOMmYrTG9VR1FMU2QzNU1aV0UyaXhjdHhHUXlFUklTb3ZVNVJhVEhEQzZYeStYcklrVGt5djZlQ1M5bXRXM2ZPeEVlbmVLN2VrU2tiemlkVHBxYW1sano0c3MwMmczRXBVd2lLamFSNkRoOTRpUzlvN3pvREJYRitSVG1aQkpndExONDRRTDgvUHdJRFExbHhJZ1JCQVlHcXFkVFJIcEVvVk5rQU5pY0QvKzlzMjE3U1FKOGY2SHY2aEdSdm1XMzI2bXJxMlB2M3Ixa0hUdE9XVmtaL2dGQkZCWGsrcm8wR2VEaUVwS3hOamNTSFIzRm1ORXByVU5xQXdNRGlZNk9KaVFrQkpOSksreUpTTThvZElyMGMrbGw3clU0SGVkK1U4ZEZ3bSt2QnJNK2RCWVpVdXgyTzgzTnpkVFUxRkJmWDQvZGJzZnBkS0wveHFVM0dBd0dqRVpqNjVEYThQQndMQmFMQXFlSTlBcUZUcEYrckxBZW50Z0FqWGIzZG5RZy9Ia1ZoQWY0dGk0UjhRMm4wNG5kYnNkbXMyRzFXckhaYkRnY0RnVlA2Wkh6eTZLWXpXYjgvZjB4bTgyWVRDWU5xUldSWHFQUUtkSlBOZG5oWDlaRFVZTjcyK0lIZjd3R2tzSjhXNWVJK0piTDVlcndKZEpUQm9PaHc1ZUlTRy9SbUFtUmZ1cS9kN1lGVGdQd3c4VUtuQ0tDQW9HSWlBdzRHamNoMGcrOW5BVzdpOXEybjV3QnMwYjRyaDRSRVJFUmtlNVM2QlRwWjlMTDRJWE10dTBWbytDMnNiNnJSMFJFUkVTa0p4UTZSZnFSaWliNC9uWTRmNGRXU2poOGM2NVBTeElSRVJFUjZSR0ZUcEYrd3U2RTcyeUZPcXQ3MjJLQ255elIwaWdpSWlJaU1yRHA3YXhJUC9IYi9YQ3l1bTM3L3kyQTRVRytxMGRFUkVSRXBEY29kSXIwQTFzSzRNUFRiZHYzVElENWNiNnJSMFJFUkVTa3R5aDBpdmhZYVNQOFlrL2I5cFFZK01JVTM5VWpJaUlpSXRLYkZEcEZmTWpwZ2gvdGdDYTdlenNpQUg2NENJeGFnazlFUkVSRUJnbUZUaEVmZWpFTGpsVzJiWDl2SVlUNSs2NGVFUkVSRVpIZXB0QXA0aU5ISytDbEkyM2JkMCtBcVRHK3EwZEVSRVJFeEJzVU9rVjhvTkh1SGxaN2ZqM081RERkeHlraUlpSWlnNU5DcDRnUC9HSVBsRFc1dnpjYjRRZUx3RS8zY1lxSWlJaklJS1RRS2RMSE51VEMxb0syN1NlbVEwS283K29SRVJFUkVmRW1oVTZSUGxUZUJMODcwTFk5Y3dTc1R2VmRQU0lpSWlJaTNxYlFLZEtIZnJZYm1zOHRqeExtRDkrWjc5dDZSRVJFUkVTOFRhRlRwSTlzeklPRHBXM2JUODJEOEFEZjFTTWlJaUlpMGhjVU9rWDZRSzBWL25pd2JYdHBBc3lQODEwOUlpSWlJaUo5UmFGVHBBLzhaaC9VV2QzZmgvckQxMmI3dGg0UkVSRVJrYjZpMENuaVpidUtZTXNGczlYKzZ3ejMvWndpSWlJaUlrT0JRcWVJRnpYWTRQLzJ0RzNQR0E0cmszeFhqNGlJaUloSVgxUG9GUEdpUHg2RTZoYjM5eFlUL09jODM5WWpJaUlpSXRMWEZEcEZ2T1JJT1d6SWJkdCtZanBFQi9xdUhoRVJFUkVSWDFEb0ZQRUNwd3Qrc2JkdE95MGFiaHp0dTNwRVJFUkVSSHhGb1ZQRUM5N01ob0k2OS9kbW80YlZpb2lJaU1qUXBkQXAwc3RxV3VEdlI5cTI3NTRBY2NHK3EwZEVSRVJFeEpjVU9rVjYyZE9Ib01udS9qNG1FTzZmNU50NlJFUkVSRVI4U2FGVHBCY2RLWWRQOHRxMi8zMjJlM2l0aUlpSWlNaFFwYmZESXIzazRzbURGc1REM0RqZjFTTWlJaUlpMGg4b2RJcjBrbmRPdHA4ODZNc3pmVnVQaUlpSWlFaC9vTkFwMGd0cVd1QzVqTGJ0K3lmQjhDRGYxU01pSWlJaTBsOG9kSXIwZ3I5bHRFMGVGQmNNOTB6d2JUMGlJaUlpSXYyRlFxZElEK1hXd3JwVGJkdi9QaHRNK3MwU0VSRVJFUUVVT2tWNjdNK0gycjZmSFFzelIvaXVGaEVSRVJHUi9rYWhVNlFIRHBmQjN1SzI3U2VtKzY0V0VSRVJFWkgrU0tGVHBKdGN3Ty8ydDIxZm53SkpZVDRyUjBSRVJFU2tYMUxvRk9tbWowNURYcTM3K3dBL2VIU3FiK3NSRVJFUkVlbVBGRHBGdXFIWkFjK210MjNmUFFFaUFueFhqNGlJaUloSWY2WFFLZElOcng5enI4MEpFQjRBbjlNU0tTSWlJaUlpblZMb0ZPbWk2aGI0eDdHMjdTOU9CWXVmNytvUkVSRVJFZW5QRkRwRnV1aUZUR2h4dUw5UENvUHJVbnhiajRpSWlJaElmNmJRS2RJRnBZMnc3bFRiOWxkbWdjRjM1WWlJaUlpSTlIc0tuU0pkOEVJbU9GM3U3NmNQaDJreHZxMUhSRVJFUktTL00vbTZBSkdCb3FnQlBzNXQyLzZpbGtnUmtUNlducDdPdnIwSEtNalBKOUFTVEU1dXRxOUxra0ZtZE5KWW1sb2FTVXhNWVBhY1dhU2xwV0V3R0RBWWh0YTRIdjJ1OVYvNkdSMllEQzZYeStYcklrUUdndi9lQ1p2ejNkL1BpWVdmTHZWdFBTSXl0S3g1NFVXYWFwMk1paG5IaUtoRVlxTVNmRjJTREZMRkZRV1VWT1J6dWppTG9IQXo5ejF3RHlhVENhTnhhQXlRMCs5YS96ZlVmMFlISW9WT0VRK2NxWU12Zk5pMi9lZFZNQ2JDZC9XSXlORHl6TytmSlM0aWxUbVRsdm02RkJsaWRtZDh3dG5xa3p6ODJBTllMQmI4L0FiM2RPMzZYUnQ0aHRyUDZFQ2xqd05FUFBDMzlMYnZGOFFyY0lwSTMxbnp3b3ZFaGV0TnNQakd2Q2xYRXhlWnlrdHJYcUcrdmg2SHcrSHJrcnhHdjJzRDAxRDZHUjNJRkRwRnJpQ25HcllYdG0wL25PYTdXa1JrYUVsUFQ2ZXh4c21jeVhvVExMNHpQKzFxckEyd2QrOWVXbHBhY0RxZHZpNnAxK2wzYldBYkNqK2pBNTFDcDhnVlBIdEJMK2ZTQlBWeWlramYyYmZuQUVuRHgvbTZEQkZHeDA4aUsvTVl0YlcxZzdJblNiOXJBOTlnL3hrZDZCUTZSUzdqV0NYc0xYWi9id0FlbnVMVGNrUmtpTWt2eUdkRVZLS3Z5eEFoTmlxUnNySXk2dXJxc052dERMWXBRZlM3TnZBTjlwL1JnVTZoVStReW5zOW8rMzc1S0JnVjZydGFSR1RvQ1F3STBzeVowaS9FUlk4aXdOK0N6V2JEYXJVT3VqZjArbDBiK0FiN3oraEFwOUFwY2drbnFtQi9TZHYyZzdxWFUwVDYyS204RTc0dXdhY2FtdXF3Tyt5ZEhqdGJsa2V6dGFtUEsrbzlQWDFEN0lzMzFBVkZlVGdjRHF4VzY2QzdaMjZvLzY0TkZvUDVaM1NnVStnVXVZU1hzOXErWHp3U0VrSjhWNHVJeUVCUVUxL0ZMMS82SnZuRk9lMzIvMm50RDlsL2RHdW5qL25UMmgrU2ZtSjNwOGMyN1h1SE5SLzhxdE5qejc3OVU4NFVYVDRvTkxVMFVsaWEyeTZnYmR6OUpzK3MvVkhydHN2bFl1UHVONm1zTGJ0c1d4Y3JxeXJpMVkvK1FFVk5hWmNlQi9EZWxoZlp2UDg5ajgrdmI2eWx4ZHJjdWwxY25zOGYzL2creGVYNVhiNTJUN2xjTGcxZDlJTGFobXArOTlwMytOUGFIM2JwdGEycHJ5Sy81SlRIWDFaYml4ZWZSWHNIam0zajJiZC9TbjFqYllkalRxZVRGOWY5aGdQSHR2WDZkZlV6MmorWmZGMkFTSDlVVUEvYkxwaXg5djVKdnF0RlJLU25yTFlXUHRuekZsVjFaZHgzM1plOWRwMnF1aklhbXVvSUNteC9MNExWMW9MakVqMldqYzMxMkIyMlRvK2R5TTlrK3JpRjNhN24wUEh0Yk56ekp2LzJ1UjhUR1JZTlFHbFZJWmFBb05aem1sb2F5U3ZLWm0vV1pxNlpkeWV6SnkzMXFPMDlSelp4K3V4eEFnT0N1MXhYY3Z4NDFtMTdoWVZUVnhIZ2IybmRmekwvQ0tmUEhxUEYya1N6dFluYWhpcktxNHBvdGpheFpNWU5MSis5R29Eb3lEZ2lRcUw0Ky91LzVQNGJ2a3JDOEJSZVd2ZGI4a3R5TG5YSlZxdm0zOFdzaVV1NlhMTjRMcS9vQkc5dGVvNDdybjZNeEJHanIzaSt5K1hpdlMxcnFHK3N3ZTZ3cy8zd2VoWlB2ODZqYSswL3VvVnRoejY4OG9ublBMTDZxUTQxNVJSa3NmM3dlczZXNVdMQVFIUmtIQXVtWHNPa2xKbnR6bXRxYWVRWGE3N2VhYnUzTDMrVXROUTVyZHRWdGVXczMvazZzVkdKRkpTZWFuZHVWUGdJU2lvTE9GMTRqTW1qWjNNczkxQzc0OFBDaGpOOFdMekh6MGtHQm9WT2tVNjhmS1R0KzlteE1EYlNkN1dJaUhSWGk3V1pROWs3MkhGNFBYV05OWXhKOE80bmFGVzFaWmo4VEVTR3VnUGV1NSt0NGVqcEE3VFltdG00NTAwMjdYdW5ZNDIyWmo3YThROCszcldXaDI3NkQyS2ozWk81RkpibVV0ZFF6Y1RrR2QydTU4Q3hiWXhKbU53YU9BRktLZ3FZZU1HYjZTQkxNQS9kL0EzVzczeWRkZHRmb2JhaGtoVnpibTA5WGxCeWl2cW05ajAxTHBlTDlCTzdpSTlKNGt6eGxZZGxKZ3dmemNzZi9wYUttclo3Tmh4T0I3OTg2UnV0MnpjdWZvRGlpak5rNXV3bEtYWXNnWllRWWlMaW1EWjJBV0Voa1VTSHg3YWVhL0l6Y2ZlcUozbjFvOTl6T0hzbkNjTlRXREQxR3FZMnpiOXNIZTl2ZmVtUzRiOHIxSVBVdWNMU1hIWWNYcy9SM0lOZGV0eldnK3ZJS2NqaTVpV2Y1Mng1SHB2M3ZVdHkzRGdTUEFpczRMNGY5Vjl1Lys1bHp5bXB5T2UxRFU5MzJKK2RsODVyRzU1bVpFd3k4NmVzeEdhM2NpUm5IMnMzL29WbHMyNW02Y3diVzg5dGJta0VJRFZoTXJIUm85cTFFM05CU0xUYVduaHI4M09ZVGY0NG5RNjJIUGdBUDZOZjYvR3hvNlp5NE5nV1lpTGoySnUxR1pPeGZSeVpNblplajBPbmZrYjdINFZPa1l1VU5NSW5aOXEyNzV2b3UxcEVSTHFydHI2S1A3eitYZXdPTzVOU1puYjVqWENYcnRWUVRVSHBLVTdtSHlISUVzS3hQSGZQeFppRVNVd2Z2NUMxRy8vQzVERnptSmpTTVVDK3R1RnBaazFZd3RoUlV4Z1dQcngxLzZIc0hjUkV4aEhnSDlpaEorUzhndExUT0YzdDc5c3krWmxKVFp4TWZuRU9GVFVsckpwL1YrdXh1c1lhNmhwcmlMdm9EYlBKejhTTmkrOGpPVzRjU1hIdGw4M1lmbmc5cHdxUHR0dG5kOWh3dVZ3VWxaL2hyVTNQWGZIMXVXdmxsL2pjTlU5d1BPOHd3eVBqQ1F0cCt5VHpTTTQrRWtlTUlYNTRNc1VWWjBnWVBwbzdWLzdMSmR2S09uMkFmVWMyOCtCTlgrZUJHNzZHMGVpK1U4cVREeFErM1A3cUZjK1I3bG0zL1ZYMlpYMUdZRUF3S1NNbmNMcndtRWVQMjVPNWljMzczMk5xNmp4bVRGaEVtbjB1K2NVbmVlV2ozL1BBRFY4alBpYkpnMVlNaElkYy90UHgyb2FxVHZjM3RUUnc2N0pIbURwMlh1dStwVE51NU05di9waHRoejVrL3BTVitKc0RXczhGZHlpY2tqcjNFdTAxOHNwSHY2ZTZycHhIVmo5RlFja3BQanZ3SHZkZDkyV2lJMklwTE0ybHFEeVBFVkdKM0xYeVMvenRuZjhsWmVTRWRoLzB5T0NrMENseWtYOGNBK2U1RDhnbVJjSFVHTi9XSXlMU0hVNlhrOUVqSnpFM2JRV2pSMDdneDg4KzRiVnJGWlhsOGQ1bmE3RGFXL0F6K3JWK1AzdmlWVnkvNkI3OC9Fd0VCZ1FSRnR6eGpiRUJBNUZoTVl5S1RXM2RaN1cxY0NSbkwvT25yT1JVNFZFMjdIcWo5WmpMNVd5ZFhHamJvUS94TS9waHZLQVhKU1F3akMvZjg5OFVsYnMvUFh4MS9SODZYUE9kei83T081LzkvWXJQNjN1UFBjUGRxOXEvYmpYMWxmeng5ZTh6TDIwRlY4KzlqZnJHV2o3ZXZaWkYwNjY3WXU5TWZzbEpzazd2NStHYnZvSFJhS1NvL0F4YkQ2N2o2cm0zTVRyQnMwODQ2eHRxS0N6TEJkejN2SHB5VDl4TlN4N29OUEJMN3drTUNPYXFtVGN4TjIwRis3STJleFE2ZDZaL3pNZTcvOG5ZeERSdVd2cDVBTXdtTS9kZC94WCsvdDcvOGRLNjMvQzVWVStRSE9lOTlVT25qcDJQd1dCb3R5L0EzOEw0cEduc3p2eVU2cnFLMXAvcjh6MmRGdzVQdjFoMjNtRWFtK3A0NktiL0lDcDhPTVBDWWppUm44R0pNeGxFUjhSeUtIc0hSZVY1UEhyTHR6QVlETnk2N0JIZTN2dzhzeWRlMWU3REdCbDhGRHBGTGxEVEF1c3V1UFZBOTNLS3lFQVZFUnJGUGRjKzJTZlhHcDg4amY5OCtEZjgvclgveCt4SnkxZ3dkU1YvZWZNbkJGcmE3bmZjdlA4OWp5ZlAyWDkwQzgzV0ppeitRY3lhdUtUZFBZaGJENjdqUkg0bUJTV25pSW1NSXo0bW1WdXVlcWhERzJOSFRlbndKblpuK3NkVTFaWnh3K0w3dXZsTVljT3VOd2dNQ0dMSmpCc0E5L0RnakpON21EWjJ3UlZENTQyTDcrZTVkMzVHYVdVaE1jUGllWGZMR2lhTm5zV0NxZGQwcTVhNWFTdElIREdHMXpZOHplZHYrQnJCZ1dHdHg0N2xIdUpROW5idVdmV3ZlalBmQjg3ZmIrc0ptOTNHQjF0Zkl2M2tic1lrVE9MT2xWL0M1TmYybGp3c09JS0hidm9QMW56d0sxNzg0TmNzbW5ZdHkyYXRidTNWdnBqRGFTZnI5SUhMWHJQeUVoTmVYUnc0MjJxMEF1MERaclAxWE9nMEIxN3lPdFBHTFdEeW1EbDh1UDFWTW5QMnR1NC9jU2FEemZ2ZmMwL3k0N0R4MCtlLzB1N2FmM3pqK3dEY3R2d0xURWllZnRubklnT1RRcWZJQlY0L0R2WnpJN1dTd21CZW5HL3JFUkVaS0Zxc3pWVFZsYmZlazluWVhFOW9VRVRyOGVzVzNNM2N0T1VkSHZmTGw3N1pidHRtdDdFei9lTkxYdWZ3aVYzTW5yaVVncEpUakUrYXhwNGptN2hoMGIyWVRmN3R6b3NNaTI1M0w2ZkQ2ZURkTFd1WWtEUzkyMjlxaitUczQranBnOXkyL0F1dFF3NDljVGg3Wit2OXJBNm5nOWMyL0JHSDAwRkRVeDMxalRYODVwVnZFUlVSeS9ESWVGcHN6WlJXbnUyMG5ZalFxSGJib1VIaHRKd2JrandzZkVTN0laWkY1WG40R1UyYWtLV2Z5Uy9PNGYxdEwxRldWY1RjeWN0Wk5mK3UxakQ1bHpkL1FueE1FamN0ZVlDd2tFZ2V2ZlhidkwzNWViWWQrb2lqcHcreWVQcjFURW1kMnlGOFdtMHR2TFA1aGN0ZXR5djNPRnB0TFJ6UE8weGthRFNoUWVHdCt4dWIzY05yYlE0ck5mVlZCRmxDTUp2TUhSNXY4ak5oZDloSVRaak05WXZ1OWZpNnYzdnRPeDJHeTh2Z29kQXBjazY5RGQ0NTJiYjk0R1RmMVNJaU10QVVWN2lYNzRpTEhvWGRZYWV1c2JwMVFpR0Frc3FDVG50akxwN1ladHVoRDdFN2JBU1lMUjNPelNzNlFXVk5LUk5UWnJKaDExcEd4cVJnTm0wbjY5UitwbzFiY05uNlRoVWNwYm1sa1NCTENLY0tqbDc2UklPQjBTTW5kTmhkVTEvSnV1MnZZQWtJd21hM3RnNXJiV3l1QitCa3dSR3E2eXZhUFNZOFpCaGpFaWFSTW5JaTRSY0V4c2JtZXFwcXl4ZzVQS1YxbjluUG44eWNQZVNlUGM0ei8vd1JuWG5nK3E5ZXN1dy92djY5ZGoxSExwZVQ4SkNvUzU0dmZXL1R2bmZaZW5BZEFXWUx0MXoxTU5QR3RaLzRxYWEra3ZDUVlhM2JnUUZCM0xQcVNYWmxmTUpuQjk3am5jOWVvTVhXeE56SmJSL2V1RnhPUWdMRCtQb0RQNy9zdGZOTFR2SDh1NWMvQjhEdXNQUG1wMytqb2FtT2E1YmQyZTVuNm54UDUwdnJmZ3U0ZTBualk1SzVhdVpOcENhMmY5UGtjcm13MmEyWHZKZFVoaDZGVHBGejNqb0J6ZWZlKzR3TWdTVUp2cTFIUkdRZ09UL2MxZUlmU0VsbElTNlhxOTJNbGprRldSUlg1RlBmV0VPenRZbm9DUGRzckJldUc5aHNiV0puK2daV3piK3IwMlVndGh6OGdIR2pwcmErTVRjWURFd2Z0NUF0Qno0Z0xYVnV1eGt5TDVhWnN3ZUFIZWtiMkhOa1U2ZkRDczhINFAvM3hmYXpmTnJzTmw3LytCbWFXaG94R0F4c1BiaXU5WmpyWE05TXhzbmRtUHphZW4wYW11cElqaC9QbUlSSmhBVkhFQmJjMXV1YmVYSXZPdzV2NEpzUC9ySkRqZU9TcG5MSGlzY0ErTWVHcHdrUEdjWjFDKzhCM0QxSTVkWEZuVDYvUjIvOVZydGVxY3lUZTltYnRmbVNyNGYwdlJGUkNZeE5UT1BHSlErMCszbTRISVBCd0lLcEswbExuY09Pdyt1Wk9hSDljamNPcDZOTHZlNlhVMXRmeFJ1Zi9JWEMwdE1zblhsanU4bUZBRkxpSjNETFZROWhOZ2ZRMU56QTJiSmNNazd1NXRYMWYrRHVhNTVnWE5MVTFuT2RUZ2Y1SlRrZVRiUjFuc1Uvc01OTXRqSjQ2RzlXQkxBNTRaL0gyN2J2blFqR3ptOXpFQkdSVHVRVm4yQlU3RmdBOGt0eUNBMEtidzFCMXk3NEhERVJjVVJGakdEcndYVms1Nlh6NkszZkFpRHIxSUhXSWJrVy8wQW1qNW5EcklsTE80VE8zTFBabkM0OHhpT3JuMnEzZjI3YUNuWmxiT1RBMGEzTW1ieXMwOXBxNmlzNWtyT1BXUk9Ya25seUQ3Y3VlNFR4eWRQYW5lTnl1Zmp6UDM5TTZFVmg0UHdhaXNVVitTU09HRU5sYlNsZnZmZC9XbzlYMUpUeXg5ZS94MjNMdnRCdU1xQi9iUGdURHFlamRYdk4rNytpNlZ4UFVYTkxJODNXUnY3ODVuKzNIbDgyODJhc3RoWUN6SmJXSVlzR2d3R2p3ZGpwRU1hTEdRMUdESWEyWVplWHV2OVBmR2RTeXN3T2ExOTZLalFvbkdzWGZLN0RmcXV0dWNQUTh1NDRjU2FUdHpjL2o4TnA3N0RtNW5ramh5Y3pjbmh5Ni9hc2lVdVlPblkrYXo3NEZadjJ2OXN1ZERhMU5ESmw3RHlXemJxNVMzVmMrTUdOREM0S25TTEF4anozOEZxQWlBQzRKdm55NTR1SW5KZGJDKytjZ093cU9GN1plKzBhRGVEWktuMzlRNHUxaWRObmoxRmRWOEhKTTVta3hFK2dxcmFjcHBZR3dvSWphYkUxYzdZc2o5cUdhbXgySzJmTDhnRDNmWXJOTFkyY0xjc2pNaXlHMVVzZjdOQUxhYlBiK0dEYnk2UW1UTzZ3c0gxb1VEalR4eTlpNDU0M1NaSEh0d2dBQUNBQVNVUkJWSTRmVDB4a3g1dnhkeHplQU1EaTZkZGo4ak96OWRBNnhpVk5iWGVkL1VlM1VsWmQxRHFMNkhrYmRyMUJaczVlYmxoMEwwMHREZXc1MHZtRUxGZXlZT29xSEU1M1QrcVo0cE1jT0xhVnEyYmUxSG84TmpxUmpKTzdDUW9NN1ZiN2YzM3JmL3BrZUcxMUM2dzdBbnZxb043Uk50djdRRGJRZnRjdVZOOVlTMm5WV1g3Ni9GY3VlOTdsN3VrOGVHdzc3Mjk3aWRpb1JHNWY4VVdpTGxpNjZFcVM0c2IrZi9idU96eXE2MHo4K0hmNnFQY3VvWUpFa2VpOW1vNHBCZ3d1dUpmWXpqcmVKTTR2WlRmWlBKdGtzOWxrMTV0a2t6aHhuTVJ4TjNaY3NDbkdOTkdiQ2dJRUVrMElWZFI3bmY3N1kyQ2tRUldRR0pYMzh6eCtmUHM5STUwcjdqdm5uUGNRN0JkT3hVM2prT3VhcXZIMjlPUFg3MzMvcG5wcGM2emZLRlA3OVFrSnM3aC80VE85dnI4WVBDVG9GQUw3TkNrM3JFOEFsYlJ5Q2lGNllkTjVlUE9zZlRreEFEYU9BVzNYUFR4dmlRSTRsdHczMTdvYkhsM3hUVDdlL1dmZTJ2b0t6YTJOUExUc1JRNW1iT2Q4dTNHY056SmlBcnp4eGE5UXF6Uk9MNlJkWmE3Y20vSVpqYzExUExucU81M2VlOG1NOVZ3dXlPU1R2WC9obVRYZngxM3Y2ZGhYWFYvQnFZdEhtVHg2TGo2ZWZzeWZ2SW8vZmZ3VERwemM1c2c0V2xwWnlKNlVUNW1ldUpESWR1TXN3ZjRpUEcvU0NxWWxMbkRxVm51ckVrYU1ZL2VKVHhrZFBaSHd3R2pPS0k4VEdoQkZWbTQ2Y3lmZUM5aGJaSVA5YjI5c3h6OC8vSE9uUkVKbkxoM255T21kdDEzZXJ1alZNREVZUm9TQldRRkRJT1ljZE05YWU5WDE1Y1NHajJISzJQbmRIMWRYenI2MEx6cHNMeTdQNDhzakg1QVFOWjRIbDM3ZEtZdHVieGxOQnFjdXZpMnRUZFRVVnpCNTlGd0FubHYzUThLRG9xbHJyT0gzSC82SWIyMzhCYjVlQVh5eTV5OTRlL281V25CdnBTdXVHSHdrNkJURFhrWVpGRFhZbDlWS1dCdmYvZkZDQ0FIdzFqbjRJQnVXUnNPTGsreTlKUHJhc2I2L1pML1JhOTE0Yk9XMytldm1YOURRWElmUjFNcjlDNTl4dEZwY3pEL0RsZ052TXpwbUVoVTExMUFxVlFUN2hiTjYzdU5kVHRzQWtIcHVQMm5aQjFpMzRHbHFHaXE1VkhqV3NTK25LSXY2NWxwMEdqMXI3bm1LVFR0ZjVjMnRyL0Q0aW0vajV4M282QnFyVnFsWk5IMGRBTzU2RDlZditob2Y3dm9qR3JXVytLaHhiTnI1S3VGQjBTeWI5V0NIKzk4NysrRnV5OWRicFpXRm5EaTdsL2lvY1k1dERjMTFKS2QranJlSEgyTmpwMUJXWGVRb1oyKzBHSnBwYXJIL0ExWldYVVJWWFJrbXN3R0RzWldyMXk3U1ltaml3TWx0ZUh2NE1XWE12RHYrREFCNkZVd01oS0FnMEF5aG5wQ0Q2Vm03b2FXMWlhcTZNcVlsTHVpeDIyNWhXVzZuMjQrZTJZa05HK3NXUHROandOblUwb0RIVFMzeFp5NGRwNmFoa25FajI3cmpadVdtWTdQWkhJbXlETVlXbWxzYkhZbUlXZzNOTkd0MFdHd1d6R2FUSXhtWHhXSkczUWRkaGNYQUpFR25HUFkyWDJwYlhoNERYdkwzVGdqUmcwdlZzQ2tiTm95Q2x3YjVsSEltczRuZEp6NWgzcVFWVHBremI4ZWwvRXlxNnNvWUhUMlJ6ZnYrVGtOVEhiTW5MQ1U3TjRNdEI5OW0vYUt2VVZGempjcWFFallzZW82M3QvMmFUNVAveW4zem44U3Rrd25uYXh1clNEbVh6TUtwYTVnNGFqYjcwN2R5TGlmVnNmL0MxVk5jS2N6QzI5T1BwKy83SGhzV1A4OVhSejkwN0UvTjJrOSt5V1h1bS8rRVUrdG5mRlFTYSs5NW1pMEgzK1pBK2xiQ2cyTjRaUGsvZDVxSTZGWUN6aHRkQnkxV0M3V05WVTdaZXc5bWJDY2lLSWE0aURHY3k3SFBYeGdWRXNlVU1mUFllZXdmS0ZEWVg5U0RZcnU2ZkFlLy8vQkhqa1JNbis3OUN6cXRHenFOSHAzV0RhUEpnTmxpb3JxdTNHbnFHakYwbk04N2hjMW1ZMlRFN1U4cWZxMGlENDFheTdFenV6cmRIeDRVdzlqWXlRQnNPZmcyWnJPSnlKQTRWRW8xeFJWWHlTbk13dHZEajZVekh3RHN6MERHaFNPRUJZN0E5M3IzN2swN1gzVjZqdjYrNWI4ZHp3bkFtY3ZIQVh0U3BQSHh6c21MeE5BaFFhY1kxa3FhNEVSSjIvcERvMTFYRmlIRTRQSHBKUWgwZytmR3U3b2tkNjZsdFpHcjF5NXdJZThVRzVlLzFLRjdhVy9sRmw5ZzY2RjNXRHo5ZnVaT3ZKZmptWHRKR0RHT1hjYy81dVQ1UTZ4ZDhEUmpycmR5Z24wczUxUDNmWmQvN0g2TlAvN2ozNWszYVNWVHhzeERwMjJiS3NYWE00Qm43dnMrVWFFakFWZzBiYTJqUyt6UC8vWWk5ODEvd2lsNVNWTGNWT0lpeHVLbWMrZEMzbWwybi9pRXBMaHBUcTE4TnB1TkswWFpuTHBvbi9MRVRlOUJlWFV4aDA1OXllenh5L0IwOTc2dHp3L3d4My84TzgydGpWaXNGc3dXRStOSHpnRGdXa1UrRi9QUHRFMTUwaTZPWFRKakF5TWpremgxNFFoSmNkT2NQbjlQdnZIZ1Q5R290ZWkwYmgwQzVodmRhemNzZnM2eHpZWk5FZ3dORVJhcmhlT1plNGdJaWlIQU42VEg0MDNYdjV5NHVUV3oxZGlDMFdUZ2FCZEI1K1RSY3gxQjUram9TYVJtN1NNMWF6OFdpeGtmVDM5bWpWL0svRWtyY2RON0FIRDY0akZLcXdxNWYrR3pqbXM4dS9aZm5MclgvdlBEUDVmdXRjT1FCSjFpV1B1a1hjYmFxU0VRZFh2NUc0UVF3MHhXSmN3S0IxMGZqZCs4Ry83OStUOTN1dDNiMDQvbjF2NHJtM2I5a1hlMy81YU55Ny9CeU1oYmF6bTVYSENPZit4K2plbEpDeDNqRXhQanB2RFcxbGRRS2xVOHRmcTdSSVowVE5YaTd4M0U4L2YvaUgxcFg3QS9mUXVSSVhFZEVnWGRDRGg3eTAzblRsVnRHWnYzdlVGWTRBanVtLzhFTnB1TmF4WDVuTCthUVZadU9uV04xY1NFaithNWRUOGsyRCtDbEhQSkhEMjlrN1NzL1l5TVRMTFByUmsrcGxjdjgrMnRtUHNJOVkwMTJHdzJ2RDM5U0xqZWxUWThLSm9uVnI2TVJxMGxyK1FTMmJrbjBXdmRIT1cxWVNPMytEelByLyszVzdwZmR5M1RQcDRCSkl3WXo5bWNWS3hXQytVMTF6Q2FEUGkyYTMwVi9XUCs1RlhNbjd5cVgrOXg1TlJYVk5XVjhlaTkzK3gwZjR1aG1kTVhqNkxSNkxCWnJXUmNQSUphcGNiUE84anB1QjgrOC90ZTMzUHEyUGxNN1dIc2FIMVREU0VCa1l5UG4wRmRZOCtaMVd3Mkd5ZlBIOFptczVGZmN0a1I0SXFoUjRKT01XdzFtMkhuMWJiMUIwYTVyaXhDaU1HanpnQmx6UkR2MS9PeGc0V2Izb01uVnI3TSt6dCt4K1dDczdjY2RFWUd4N0ppemthbUpTNXdiUFB4OUdmbDNFZUpEUi9UN1R5Q0dyV1dlMmMvekQxVDduUHFZcXRRS0crN1ZjN2ZKNWhwaVF1WlAya2xSck9CMXo3NUtRM05kYWhWR3BKR1RtUGEyQVZPVXovTW03U0N5YVBua25JdW1WTVhqM0l4L3d5am9pZXdjZGszbkxvRlRodzF4MmxNNXMwU3V0a1hGem1Xei9lL3lkbWNWTFFhSGN0blBlVFlWMTFYenZ6SnF3Z042THNKb21QQ1J4RVRQb29QdnZvRFY0cXkwV3AwVEVpWWRjdS9Xekh3R0UwR1RsMDhTbUxzRkJKR2RGN25OR290KzlLK2NIUmg5WEwzWWZXOHh4MWZkdlNYZVpOWGtoZzN0ZE51NmRyclk2aHZUUEVTRmhTTnU5NlRNNWVPMDlCY1M0QlBDRE9TRnZkcitZVHJLR3pkNVZBV1lnajd4d1g0VzZaOU9kUUQzbHZ0MU9OSkNDRTZWZFFJeit5QUg4MkNKU1A2OTE0dnZ2Z2lQM25oOWY2OVNUdEdrd0dOV3RzbmlYTUdrcXpjazFpdEZrWkhUK3cyQUFaN3Q4V0wrV2NZR1pGNFMxMWRlNnY5bEJHRHpjLy85aUl2dmZRU2dZR0JCQVVGb1JsQ21ZVHU5ck4ycCtvYWE5QnFkSjJPaFc3djVtbEpocnFoWEVjSE8ybnBGTU9TMVFhYkw3ZXRieHdqQWFjUVF2UVVrQTFXU1hGVGUzMnNTcW5xTVJQb25SZ3VMLytpZjdXZkhxYzdVdC9FUUNHanljV3dkS2dJcWxyc3k1NGFXSEY3ZVRPRUVFSUlJWVFRUFpDZ1V3eExXOXExY3E2S0E0MDhDVUlJSVlRUVF2UUxlZFVXdzg2MVJqaGIyYlorZjRMcnlpS0VFTjJKaTVZL1VHTGdpQXlMQm9abWwwMTUxb2FHb1Z4SEJ6c0pPc1d3ODltbHR1VnBvUkRjL1JoOElZUndtUlpETTZWVlJhNHVoaENVVkJiUWFteHhkVEg2alR4cmc5OVFyNk9EblFTZFlsaHB0Y0NldkxiMU5iYzIvWnNRUXR4VmtSRVJsRlVWdXJvWVFsQmFWVWhBZ0Q4S2hRS1ZTalhrV3BMa1dSdjhobm9kSGV3azZCVER5cjU4Ky95Y0FMNDZtQjN1MnZJSUlVUjNwcytjeHRXeUxGY1hRd2l1Rko5bFpId2NTcVVTalVZejVGN281VmtiL0laNkhSM3NKT2dVdzByN3JyWHJFa0FwZjQrRUVBUFkrUEhqY2ZmUmtKSzF6OVZGRWNQWXNjdzlLSFJtb3FLaVVLdlZhTFZhbE1xaDlRb3B6OXJnTmh6cTZHQW52dzB4YkZ5c2h2eDYrN0pTQWZmRnViWThRZ2pSRzQ4OS9pakZOWmRKT1p2czZxS0lZZWg0NWg2S3F5OHhkOTRjMUdvMW5wNmVhRFFhVnhlclg4aXpOamdOcHpvNm1LbGRYUUFoN3BadFY5cVc1MFdBbjk1MVpSRkNpTjVRS0JTbzFXcWVmZjRKM252M0F6WWZ5Q1UyTEpIUWdDakNBa2U0dW5oaWlDcXBMS0MwcXBBcnhlZFE2c3pNWHpRYmxVcUZoNGNIdnI2K3FOWHFJZGQxVVo2MXdXVTQxdEhCVG9KT01TdzBtU0E1djIxOWJienJ5aUtFRUxkQ3FWU2kwK25ZK01oRHBLV2xjU0U3Z3hOWnU5QnAzU2txeWV2NUFrTGNnc2l3R0ZxTnpRUUdCaEEzT3RiUlhkSE56UTEvZjM5ME90MlE3YllvejlyZ01KenI2R0FtUWFjWUZuYm5nY2xxWHc3emdFbkJyaTJQRUVMY0NyVmFqWmVYRjNQbXpDRXBLWW5HeGtiTVpqTldxeFdiemVicTRva2hTS0ZRb0ZRcUhkMFZmWHg4ME92MXFOVkQrOVZSbnJYQlk3alcwY0ZLZml0aVdOamNMb0hRZXBuL1dRZ3hDS25WYXR6ZDNkRnF0Zmo2K21JMEdqR1pURmdzRm5rWkZuM3F4cFFUR28wR3JWYUxScU5CclZZUG05WWplZFlHdnVGZVJ3Y2pDVHJGa0hldUVrcWE3TXNhSmR3YjY5cnlDQ0hFN2JveEZZQmFyVWF2MTJPejJlUWxXUFFMaFVMUjRiL2hSSjYxZ1crNDE5SEJSb0pPTWVUdHZOcTJ2REFLUENTaG1SQmlFSk9YS3lIdURubldoT2c3MGdZdGhqU1RGUTRVdEsydmtHbFNoQkJDQ0NHRXVLc2s2QlJEMnI0Q2FMWFlsNFBkWVdLUWE4c2poQkJDQ0NIRWNDTkJweGpTMm5ldFhTV3RuRUlJSVlRUVF0eDFFblNLSWF1c0djNVd0SzJ2bEtCVENDR0VFRUtJdTA2Q1RqRmtmWG1sYlhsS0NBVG9YVmNXSVlRUVFnZ2hoaXNKT3NXUVpNTzVhKzFLbVNaRkNDR0VFRUlJbDVDZ1V3eEpKMHVodXRXKzdLR0IrWkd1TFk4UVFnZ2hoQkREbFFTZFlraHEzOHE1SkJyVVV0T0ZFRUlJSVlSd0NiV3JDeUJFWDJzeXdlR2l0dlY3WTF4WEZpR0U2RXVabVpta3AyVlFWRmlJbTk2REszbVhYRjBrTVVERVJTZlFZbWdtS2lxU2FkT25NbTdjT0JRS0JRcUZ3dFZGdTZ2a0dSbCtwTzRQRGhKMGlpRW5PUjhzTnZ0eXBDZU05bmR0ZVlRUW9pKzgrL1o3dE5SYkdSRTBta2x6bGhJYUlPTUdoTFBTcWlMS3FnbzVrcHhHUnZwcEhudmlFZFJxTlVybDhPanVJOC9JOERYYzYvNWdvTERaYkRaWEYwS0l2dlROdlhDaDJyNzg5WW53OEdqWGxrY0lNYlFVTmNJek8rQkhzMkRKaUx0eno5ZGZmWU13MzNpbUp5NjhPemNVZzE3SzJXU3UxZWJ3ekF0UG9OZnJVYWxVcmk1U3Y1Sm5STnd3M09yK1lDSGh2eGhTU3ByYUFrNkE1ZEsxVmdneHlMMzc5bnVFK2NqTHRMZzFNOGN2SWN3dm52ZmYzVVJqWXlNV2k4WFZSZW8zOG95STlvWlQzUjlNSk9nVVE4cmUvTGJsaWNIZ3EzTmRXWVFRNGs1bFptYlNYR2RsZXBLOFRJdGJOMnZjRW94TmtKYVdoc0Znd0dxMXVycElmVTZlRWRHWjRWRDNCeHNKT3NXUXNydGQxdHFsMGE0cmh4QkM5SVgwMUF5aWcwZTV1aGhpRUlzTFR5VDczQVhxNit1SFpJdVBQQ09pSzBPOTdnODJFblNLSWVOeWpiMTdMWUJLQVF1alhGc2VJWVM0VTRWRmhZUUV5Qjh6Y2Z0Q0E2S29xS2lnb2FFQnM5bk1VRXZsSWMrSTZNcFFyL3VEalFTZFlzaElMbWhibmgwT2JwS2JXUWd4eUxucDNDVURwN2dqWVlFajBHbjFtRXdtakViamtIdnhsbWRFZEdXbzEvM0JSb0pPTVNUWWdMMTViZXRMcEd1dEVHSUl5TTIvN09vaWlDR2dxQ1FmaThXQzBXZ2NjbVBiNUJrUjNSbktkWCt3a2FCVERBbG55cUhXWUYvV3ErMHRuVUlJSWU2K3N1cGlEcHpjNXRTcWNPRGtObktMenpzZFYxcFp5RjgyL3dLRHNiWExhMTB0dmtCeTZ1Y2RqbWt4TkxQcitDYzBOdGZmVmhrTnhsYisvT2wva0o1OXNNZGpiVFliT1lWWnQzVWY0SlpmZEk5bjd1WFg3MzMvdHUvWEZadk5KbDBNZTNBaDd6Uy9ldXZidEJwYm5MYm5GR2J4cTdlK1RWTkxnNHRLMXVidlgvdzM2ZWNQOWZyNDV0YW1EdHVLeS9QNCt4Zi9UV2xsWWJmblN0MFhmVWs2SUlvaElibGQxdHFGVWFDV3IxT0VFTU9jd2RqSzhiTjd1SEQxRkxXTlZhaFZHc0tEb2xrd1pRMFJ3ZjAzbjFSeTZ1ZW9sQ3FNSnZzM2dUcXRudnlTUzNpNit4QVpISWZGWXNaTjcwRlpkUkdOelhYb3RQb3VyNVYrL2hDbGxRVXNubjYvMDNhMVNzM0YvTk0wTnRmeHdKTG5iN21NVnB1Vmlwb1NHbHQ2RGxvdkY1emxvOTJ2TVNGaEZxdm1Qb3BXbytOeXdUa2FXK293bWd5WXpNYnIvemZRWW1pbXVhV0JwdFlHbWxvYWFHNXRZTmI0WlN5ZXZvNnF1bkl1RjV6dDlCNCtudjZNalowTWdObGljdnpzeE4xbHRWa3htVHQydzdSYUxaMXV2OW1tbmErU1g5TDdsbGQzdlNjdlAvckxXeXFqMldwbTU5R1AySDM4NHc3N25yN3YrMDdQOXVYQ2MzeVcvRGNXVGwzTGpLUkZLSlgybDZNV1F4UEZGWG1Zek1adTd5VjFYL1FsQ1RyRm9HZTJ3djUyWDlaSjExb2hoSUR5bW11a1pSMWdiT3hreHNYUG9LNmhpc3ljRk43YStncFAzL2M5b2tKSDl2azl6K1dra1hmdEl2Lzg4SDl3TUdNN1pvdUpWWE1mZGV3L2ZmRVlPVVZaUExiaW0xeXJ5Q2ZFdit1eGVBWmpLem1GNTFndzVUNnljMDlpc1Rwbm40d09HMFZ1OFhuT1hEcU9RdUg4VFdORVVBd0J2aUY5OHBsR1JVL2dnU1V2c1BYZ094U1hYK1dSNVM5eDhzSWhjb3V5VWF1MWFOVTZOR290TmZVVitIajZFeFk0QW05UFA5eDBIbmk0ZVJFV2FQOUhxYWErZ3JTcy9aM2VJeW8wM3ZIaWJiUFpITUZCWDVPV25qWkZaYmtkV2d6ckcrMFRmWDkxOUVPVVNwVmplME56TFFBN2ovOER0VXJqMk82bTgrRGUyUTg1MWsxbUk3NWVBY3lac0x6SCsyZm1wSFJvYVV3L2Y4Z3BtRnc2NHdGbWpGdlU0ZHpGMCs5bjhwaDVIYmJyTk01ZjRJeU1TR1RPaE9Yc1RmbU1zemtwckZ2d0RNSCtiVjNCRkQzVU02bjdvaTlKMENrR3ZaUVNhRFhibDMxMU1Dbll0ZVVSUW9pQklOQTNsRzgvOGw5T0xZa0pJOGJ6MGU3WFNNM2EzK2RCWjFWZE9WOGUrWUNGVTlmZzQrbmY0L0Y1SlJmeGNQTW00OElSeDdZSkNiTlFxK3l2Sm1jdUhVZXBVREpsN0h6ZTJ2cEtweTBnU29XU0F5ZTNkZGkrY05yYVBnczZBWkxpcGhMZ0UwSnk2bWJjM2J4NFpQbExIWTc1emZzL0lHbmtkQlpQWDlmcE5lS2prdmpXSTcvb2RKL1pZdVpDM21rQUttdExzRnF0anZVYnZOeDkrN1dGZXJpeDJxeVlMU2FuYlRlKzJMQll6Vmh0YlYxRExSYXowLy9iam5kZUIvQjA5MkhpcU5rOTNyKzRJcTlEMEdtMVdBajBEZU8rK1UrdzYvakhXRzFXam1mdTRWREdsNDVqakdZREIycTNjZmpVamc3WFRJeWJ5cHA3bm5Tc0s1Vks3cG15bWxFakp2RHB2ci94dDgvL2kvV0x2b1phcmJYdlYvUWM0RW5kRjMxRmdrNHg2TFh2V3JzMEJoU3VLNG9RUWd3WWJqcjNEdHVpUXVNQk1GbTY3MVozcTVwYkcvbHc1NnVNakV4azlvUmxQUjVmMzFoRFJVMEpyWVptRHAvYVFVTlRMVzU2RDVMaXBxRldxYkhaYktSbEgyREsyUG5vdFc1ODQ4R2YzbEg1MHJNUGNxa2drdzJMbjBldmRldXd2NnF1bkM4UHY4K3FlWThSNkJ2cXRNOW1zNkZRS0FnTmlPVHhsZCsrbzNKMHBkWFF6TWQ3WG5mYWR2TjZVdHkwMitwS0xEbzNJalNlRWRlZmh4dXlyMlpRV0hhRisrWS82ZlQ4WE1yUHBLQTBoOVh6SHNmVDNidGZ5NlhUNmdrUGlrWjN2WjZhTFNhaXcwZXg5cDZuQUVnNXR3ODNuUWR4RVdNeEdGdXcycXdFK1lYeDVaRk5hSzRIa3dENUpaZUpDaG1KVXFra05EQ0tyNi8vTWZ2U3ZpQXlaQ1RGNWZaSnpYc0tPcVh1aTc0a1FhY1kxQXdXT0ZyY3RyNUlwdW9TUW9ndWxWVFl2NldMREk3cjArczJ0VFRncHZOZzNjSm5LU3EvU3RhVk5CUUtCZW5aQnpsNS9oQTJtNDJDMGh3QVJrWW1jVFluRllBblYvOC9BbjFEK2MzN1ArRFJlNy9wYUpYTnpFbWhxcTRNSDQrMkZ0UC9mZmQ3V0swOVQvQytZczRqVEJ3MXkybmJ5UXVIc1ZtdG5RYWNBQjV1WHBSVkY3RS9iUXNQTGZzbnA4LzE5clpmTXkxeEFUT1NGcUZRS0NpdnZrWlJlVzZIYTVqTkprcXJDcDFhYm05SUdERWVMM2VmTHN2czZlN05qNTU5RllERHA3N2t6S1hqZkhOalc4dlErenQraDBvbHIyejl6ZGN6Z01tajV6cDFvUVh3OXZTM3Q4S3JOVjJjMmI5eWk4N3oyaWMvdzJJeFl6SWJVU3BWcEdidFE2ZDFJelFnaWprVGxtT3hta2thT1IyQStxWmFQdmpxRHdUNGhyQjYzdU5FQnNlaTFlaFlNV2NqQUVYWFczRzdxMU5TOTBWZms5K2lHTlNPWHdQTDlXNzZRVzR3dXVjZVhVSUlNV3dZVFFhYVdocG9NVFJSVkpiTDRkTTdpQWtieFl5a2p1UEU3a1NRWHhpUHJmdzJHcldHL1dsZm9OSG9XRFgzTWNiSHozUTZycUEwaC9xbUdrNWRPZ3BBUzJzVFZxdVY1dFpHUEsrL21Kck1KZzUyMG1YMmdTVXZRQy9HWlFYNmhUbXRsMVlXVWxaVnhMMnpIKzd5SEwzV2pWbmpsN0kvZlN2RjVYbU9ybndxbFpxSW9CaDJIZitZN055VHJGLzBOUXBLTDdNbjViTU8xekNaamVRV1paTmZjcW5EUGordlFQS3ZkZHplWGxoUU5BRSt3VmlzRnRRcURacDJBWTdWYWtIVmJveWg2QnV0eGhiS3E0dWR0azBjTlp1U3l2d094MDRaTTgvcDJNamd1SDRiZjNpemtaR0pQTGowNjZpVUtyWWNmSWZtMWtiV0xYZ0d0VXFOeFdMbXdNbHRORFhYRXhWaS96TEoyOE9YNSsvL0VWc1B2Y05iVzE5aFJ0SmlGaysvMzFHbmJpUVFhdDh5ZWpPcCs2S3ZTZEFwQnJWRDdZWkRMQnJodW5JSUljUkFkUDVxQmxzT3Z1TllUNHFieG9vNUc5RnFkSDErTHplZE83bkY1OGt2dmN3L2JmaDMzSFR1Vk5XV09oMFQ3QmVPdDRjdktlZVNDZllMcDdtMWtickdhcFFLSlo1dTltNkxoMDk5aWNWaXhsM3Y2WFJ1WE1TWTJ5cFhXdllCMUNwMWh3RDRadE9URm5Ic3pHNzJwWDNCazZ1L0E5aUQwZnNYUGN2SXFDUzJIMzZmaytjUHNXVEdlcVlsTHVody9tL2Uvd0dUUjgvcmRGeGJxN0dGLy92Z1g0SHIwemRZVEtoVmFxY0VTTXRuUFVTQVR6Qk5MUTBkUHJ2WmFwYldubjV3clR5UDk3LzYvVzJkKzI5Zit5UEtUbVllTkJoYkhLMzYzV25xUmVaa3VKRmNSK1VJdkNhTm1zUEhlMTduMSs5OXozR01wNXMzNnhkOXplbThZUDl3dnJiMlh6bHkraXNPWlh4SmFWVUJUOTluUCtkRzBObmQzd0dwKzZLdnlXOVJERm9HQzV3b2FWdGZJRjFyaFJEQ1NVejRhQjVlOWlMTnJZMVUxSlNRZWZrRXIzM3lNeDVlOWlMUllRbDllaStUMmNqT1kvOGdQQ2lHWVA5d3lxcUwrY2VlUDNjNGJ1MDlUL0hFeXBlNWV1MENEYzIxYURSYS9IMkNVU3FWR0UwR2pwM1p6UU5MWG1EM2lVK2N6dnVmdDcvamxOeWxLNnZtUHVwSTVOSmlhT1pzVGlwallpYmpydmZvOWp5OTFvMFo0eFp6K05RTzhrb3VFUk0yeXJGdmZQd013b05pOFBNSzdNMlBvdE5yLytqWlB3RDI4WUVmN1g2TkY5Yi9tS0NiV21VQkdwdnI4TGhwM0tEMWVndVE2RnN4NGFQNTRUUE9RZWZiMjM2TnYwK3dZd3pselU2ZVA4eSt0TThkQ2E5dWRxMGluN2UzL2JwWDkzZlRkVjhud1Q2bVU2bFFVbFZiaHNsc1JLZlI4K1NxNzlpbmNNR0dBb1dqeGJLK3NRWnZUei9IdVRjU0NjVkdqSFZLbW5SakhsS051dWN2bjZUdWk3NGlRYWNZdEZKS3dIaDllSTkwclJWQ2lJNThQUDJkTXNuT0hyK1V2MnorQlovdmY1TnZQL0pmZmRvOWNOZnhqNm1zTFNVcXhKNFZOOFEvd3ZHeTJabmFoaXJ5U3k1aE5Ca2NVNmRvTlRxV3pOakEyTmpKSFlMT3gxWjhDeHM5ZDYvMTkyNUxZWjZXZFFDenhjVDB4SVc5K2d3emtoWnhQSE0zaDA1dUorYSs3enJ0Qy9CcHU2N1JaS0Myb2NwcHY3MmJjQVBsMWRjYzIxUktWWWNzdXFjdkhTTW1iSlRqcGR0cXRUcjlIdW9hcXpza3VMRll6RjBHT2VMMktaVkt0RXJud0V1aFVLQlNxcnBzQmJUYUxHZzFYYzh0R3gyV3dFTkwvNm5ML1Rja3AzN2VJVXRyWjB4bUUxcU5qcjJwbTZtODNuT2d1YldSRmtNVC9qN0JLTnFsVDB5TW04cU1wRVVVbGwzcDlGbzM3bmRqYlBlVm9xeE9qOU5wOU1TMjYxa2dkVi8wQmZrdGlrR3JmZGZhaGRLMVZnamhJbm4xc09VeVhLcUJpOVY5ZDEybEF2bzIzUTk0ZS9xUk1HSThtWmRQVUZOZjBXZlRpdVJkdThTcGkwY1pOV0lDTFlZbXgvWXpsMDg0amNQMDhRd2dKdHplZ2hnV0ZNM2gwenN3bUZvWkdaWGtPR2IyaEtXZDNpTXNLTHBYYyszZGVFRTFtWTJrbkVzbUpteFVyNmVIOFhEell1S29PWnc4ZjRpQzBoeW5GK0RQa3Q4Z1BpcUppYU5tVTFTVzIybTN6SXdMUjV5U3FmaDQrdlB5bzc5MHJEYzIxM01wUDVNSGwzNGRxOVhLRzEvOGlobEppNWcwZWc1Z1Q5NVNWVmZHclBIT1B3T2p5WERIclQxMUJ0aVJCYWtOMEdnQjZ4Q1l0ckEvbnBHZXRCcWFPODBNZllOU3FlclFSYlF6dmUweWFqUzFvdGU1czJyZVl4U1VYT2JVeGFNVWwxOGwyRCtjcDFaL0Y0VkNRVk5MQTN0T2ZNcUUrSm1VVlJYeCtmNDN1NzJteVd4RW9WQjBlVnlBVHdoZjMvQmp4L3Bnci90aVlKQ2dVd3hLWmlzY2EvdENUYnJXQ2lGY1l0TjVlUE9zZlRreEFEYU9BVzBmNWJ4UUFNZVMrK1phN2RsdWRGRlY5TjBFVTc1ZUFTeWRzUUdWVWsxV2JycGorOWFENytEajZZOU82NGJCMkVKNFVJd2o2QXdOaU1SbXMzR2xLSXZsc3g3cThSNXZiWDJGa3NxQ0hvOTcvdjRmRVI0VXpmSE12YlFZbXBnL2VkVXRmWlpaNDVadzh2d2hEbVY4eVJPclhnYnNDWSt5cjU1RXE5RTV6Y0g0OWZVL2RpUkF1bG5LdVdUT1hVbHoycGFhdFI4ZlQzOUdSMDlFb1ZBUTZCdEthdForeDR2M2xhSnNBT0lpeGpxZFp6UWJ1azM2MGh0Nk5Vd01oaEZoWUZiUWl6YmpnYSsvbnBIdU5MYzJvdThtNkx4VEJtTXJoV1c1R0s1M2dhMnVMeWM2YkJSLytQRGY4UFVLWk9hNEpZd0lUZUNyWXg5eThzSmgzTFR1N0VuNWxERXhrL0h5OENYQU42VGJIZ2JWOVJYODZlT2ZNQ05wVWJmSnRXNFlDblZmREF3U2RJcEI2ZWF1dFdPa2E2MFE0aTQ3V0FqSGltRnBOTHc0Q1h6N1BqY1B4KzdnM01LeVhFYzJ5eHVxYXN1NG1IOEdmKzhncHk1emQ4clhLNERaRTVhUmVtNi9ZNXZOWnNObXM3Rnl6cU1rakJoSDl0VU1zbk5QVWxGVHdySE0zYXhiOERUUllhTW9yeTdHejd0MzQ4VW1KTXhpM3FRVm5lNnJhNnptZzYvc0w5c21zNUVUWi9jUUVSVGoxRTJ3TndKOFEwZ1lNWjdpOHFzMHRUVGc0ZVpGVGxFV05wdU5zYkZUbkk1MTAzdDJPVy9qemQwelcxcWJTRDkva0NYVDE2TzRIdkRQU0ZyRW0xdGZvYkQwQ2xHaEk4bktUY2ZmTzZqRHo4TmtOdDd4aTdkT0JSTURJU2dJTkVPbzRlaE9ucEhiVVZwVjZOUmx2YStWVnhmejBhNC9BYUJXYWFpcUxXUHV4QlZNVDF4SVNXVUIrOUsrd004cmtQc1hQc3NYQjk0aVBEQWFoVUxKa2hrYm5MSytkcWJWMk1MbWZXOWdzOW5JSzduRWxhSnNSa1ltZG52T1VLajdZbUNRb0ZNTVN1MjcxaTZRcnJWQ0NCYzRWZ3diUnNGTGsxeGRrczd0Uy91Y2x0WW1Fa2FNUjY5enA3cXUzREUvT2huUmh3QUFJQUJKUkVGVTVwcDJTVkpNWmhPN1QzekN2RWtyK3ZSbHVxRzVEc0RSMWRCaU1WTlNrYzhiWC95S0NRbXpLS3N1Smp2M0pGYXJoWkxLQXNJQ2UvNWo3cVp6SjlBM3ROTjk3Yk5oYXRSYW5sbnpBMGVXemx1MWV1NWp1T2s5SFMveEYvUFBvTmU1MzNJQWU0UFpZdWJqdmE5anNaalI2OXpKdUhDRXh1WjZHbHZxVUNsVnBHVHRRNkZVY3JuZ3JHTXV4UnRNWmhNMm02M2JjWVNpZjlUVVY1SnlMaGwzdlJmdWVnOEt5NjVRVWxuQTVESHordTJlVWFFakhWbG15NnFMYVd5cHA3eTZtTzJIM3lmUU41U2xNeCtncWFXZUErbGIwV24wTEpteGdVc0ZtZXhOK1l5VmN4L3A4cnJYS3ZMNTRzQmIxTlJYc0d6bUExek1QOE1IWC8yQkVhSHhMSnEycnN2RVlsTDNSVitSb0ZNTU9qZDNyYjBuMG5WbEVVSU1VemJ3MHNKejQxMWRrSzdOR3IrVWxMUEpuTDUwakpiV0pqemN2QmdiTzVsNWsxWTZaWTVzYVczazZyVUxYTWc3eGNibEx4RVpITnNuOTcrUWR3cU5Xa3V3ZndRQXhlVlhhV2l1WS9YOHg0bUxHTXM3MjMvRHVKSFQwV24xZkhIZ0xaNVo4NE51eDhyZHFtRC84QzczM1FoR2xZck9FeW0xendCcU1MWnlLVCtUcEpIVGJudStRTFZLVGF1eEJaUFp5TFpENytMbDdvdVh1dytlN2o3RVJTWlNXSGFGdW9ZcXZOeDltREptdnRPNWpkZUQ5LzdzMGlrNjU2YjM0R3hPS2lhekFhdlZpcWU3RDNNbjNzdlVtMzVIN1RVMTE1TjlOYVBIYTljMlZIYllObUhVTE1iRVRuYXNuNythUVdoQUZFa2pweE1mTlk3YWhrb09uL29TczluRXh1VXZzZXY0eDFUWGwzUFBsTlc4L3VuUFVTcFZMSm14M2lueFRtbFZFY2N6ZDNQdVNob2VlaThlWGZGTjRpTEdNbnZDTWk3bW4yRnZ5bWJlMmY0YjRxUEdzV3ptQTA1L0c2VHVpNzRrUWFjWWROSktvY1ZzWC9iVjJjZFJDU0hFM1dRRDR2M3RYUllIcXRIUkV4a2RQYkhINDd3OS9YaHU3Yit5YWRjZmVYZjdiOW00L0JzOWRybnJTVlZkT2Z2U3ZtRG11Q1dPMXNKWjQ1Y3lMbjRHN25wUDN0cjZDdTU2VDFiT2ZSU3djYVVvbS9lKy9EK2VYZnN2M1hZUlRNczY0SlNzcEwyZWtnenRTZm5NMFZYdlJuWlAzMTVNQTVHVm00N1pZaUl4Ym1xSGZYLzYrQ2VPN29JM3Mxb3RUbVBlbmx6MUhSUUtaWWZBMm1RMjhkWFJEemw5NlJqckZqeURXcVhtL05WVFZOU1U0S1p6NS96VkRCUUtCYUVCa3J6Z2J0TnIzZmpCVTcrNXBYTXFha3ZZY3VEdEhvK3pXTXpvdEc0ZDdxZS92cTI1dFpHMHJQM01tN1NTaytjUGN1cmlVVHowWGt3Y05adkV1S2tZaksxVTFwYmdwdk5BcjNYam1UWGY1NE92L3NEazBYUFJhblJjekQvRHVaeFVpaXZ5VUtzMFRFOWN5TUpwYXgzWEIvdmZpSVNvOGFSbEgrQkErbFplLyt6blRCNDlsNFZUMStMcDdpMTFYL1FwQ1RyRm9OTythKzJTYU5lVlF3Z3hQRFVZN1RsNFFudWVZbS9RY05ONzhNVEtsM2wveCsrNFhIRDJqb05PZis4ZzdwMzFzRlBpRVYrdkFIeTlBc2k4bklLYnpvUEhWNzdzQ0RBZlgvbHQ5cVI4MXVPWXRORXhrNWc1Ym5Hbit4cWFhdmxzM3h0ZG5sdmJVTVg1NnkxUUdyV1djU09ua3pSeVdvK2ZSYTl6Sno0cWlkandqdDBMVjg1OXBNdTVGck56VHpwTlhkRlZSdFA2cGhveUw1OWdSdElpSm82YTVTanJnWk5iQWZ2MEZjdG5QWVMzaDIrUFpSV3VGeE0rbWlkWGZhZkg0M1ljL1pDc0srbGQ3cStxSzBlajFqSmx6SHl1WHJ2QXlNZ2tvc01TMkplMmhkOS8rRytvVldwR1JpYVJNTUxlM2NMWEs0Qi9ldURmYVd5dTQ3VlBmb2JaWXNMUEs1QUZVKzVqZXRMQ0x1dWZVcWxrNXJqRkpNVk5ZL2VKVHpoejZUZ3praGJqNmU0dGRWLzBLWVd0Ti9uSGhSZ2diTUM2emRCOHZhWHp0NHRnUXBCTGl5U0VHR2JTeStDSEIyRk5QTHc4cGVmajc4U0xMNzdJVDE1NHZYOXYwbzdSWk04VTJWVUxSbCt4V0MyMzNWM3ZUdDA4TitCQWtGdDBucGp3MFIzSzFWYy9wNS8vN1VWZWV1a2xBZ01EQ1FvS1FqT0VNZ25kN1dma2JtcHViZXpWOUNzM3UxeDREbmVkSnhIQk1iZDhibjFqalZQMzh2NG1kWC80a0paT01haWNyV2dMT04zVk1GNENUaUdFNkRNM1o1M3NMNjRLT0lFQkYzQUN4RVdPN1hTN0szOU93dlZ1SitBRVNJZ2FkOXYzdkpzQkowamRIMDRHM2w5ZUlicHhyTGh0ZVc2RWZZNHVJWVFRUWdnaHhNQWxRYWNZVkE0WHRTM1BpWEJkT1lRUVFnZ2hoQkM5STBHbkdEVHk2NkdzMmI2c1ZzS01zTzZQRjBLSXdTNHV1dk81ODRTNEZaRmg5cXg3L1QxVzF4WGtHUkhkR2NwMWY3Q1JvRk1NR3NmYnpjMDVKV1JnVDFVZ2hCQjlvY1hRVEdsVlVjOEhDdEdGa3NvQ1dvMHRyaTVHdjVGblJIUmxxTmY5d1VhQ1RqRm90Qi9QT2Fmck9iK0ZFR0xJaUl5SW9LeXFzT2NEaGVoQ2FWVWhBUUgrS0JRS1ZDclZrR3Z4a1dkRWRHV28xLzNCUm9KT01TalVHeUc3cW0zOUhwa25XQWd4REV5Zk9ZMnJaVm11TG9ZWXhLNFVuMlZrZkJ4S3BSS05SalBrWHJ6bEdSRmRHZXAxZjdDUm9GTU1Da2ZidFhLTzlnZHZyZXZLSW9RUWQ4djQ4ZU54OTlHUWtyWFAxVVVSZzlDeHpEMG9kR2Fpb3FKUXE5Vm90ZG9CT1dYTW5aQm5SSFJtT05UOXdVWisrbUpRdUhtcUZDR0VHQzRlZS94Umltc3VrM0kyMmRWRkVZUEk4Y3c5RkZkZll1NjhPYWpWYWp3OVBkRm9OSzR1VnIrUVowUzBONXpxL21DaXNObHNObGNYUW9qdW1LeXdaak9ZcmZiMXY5MExzVDZ1TFpNUVl2aEtMNE1mSG9RMThmRHlsUDYvbjlWcXBhV2xoZmZlL1FCenM0TFlzRVJDQTZJSUN4elIvemNYZzBwSlpRR2xWWVZjS1Q2SFVtZG16cnpacUZRcXZMMjlDUTRPeHMzTmJVaTI5c2d6SXJxcSsxNWVYb1NFaEF6WnVqK1lxRjFkQUNGNmtsN2FGbkNHdUV2QUtZUVlYcFJLSlRxZGpvMlBQRVJhV2hvWHNqTTRrYlVMbmRhZG9wSThWeGRQREJDUllURzBHcHNKREF3Z2JuU3NvMXVobTVzYi92Nys2UFg2SWZ2U0xjL0k4TlpUM2RmcGRFTzI3ZzhtRW5TS0FhOTkxOXA1a2E0cmh4QkN1SXBhcmNiTHk0czVjK2FRbEpSRVkyTWpack1acTlXS2RGZ1M3U2tVQ3BSS3BhTmJvWStQRDI1dWJxaFVRM3VlTVhsR1JHZDFYNi9YbzFaTHVETVF5RzlCREdnMm5KTUl5VlFwUW9qaFNxMVc0Kzd1amxhcnhkZlhGNlBSaU1sa3dtS3h5RXUxQUhCTURhSFJhTkJxdFdnMEd0UnE5YkJwNVpGblpQZ2E3blYvTUpDZ1V3eG81NnZzMDZVQXVLdGhmSkJyeXlPRUVLNTBJL1cvV3ExR3I5ZGpzOW5rWlZvNFVTZ1VIZjRiVHVRWkdiNkdlOTBmNkNUb0ZBUGE4V3R0eTNNaVFDbC9QNFFRdzV5OFRBblJQWGxHaEJoNHBNMVpER2p0eDNQT2thbFNoQkJDQ0NHRUdIUWs2QlFEVm1rVDVOZmJsOVZLbUJubTJ2SUlJWVFRUWdnaGJwMEVuV0xBT3RLdWxYTnlNT2lHZHVJOUlZUVFRZ2doaGlRSk9zV0FsVnJTdGl5dG5FSUlJWVFRUWd4T0VuU0tBY2xraGJNVmJldlRKT2dVUWdnaGhCQmlVSktnVXd4SXA4dnRnU2RBb0J0RWVycTJQRUlJSVlRUVFvamJJMEduR0pEU1M5dVdaNFc3cmh4Q0NDR0VFRUtJT3lOQnB4aVEyZ2VkVTBOY1Z3NGhoQkJDQ0NIRW5WRzd1Z0JDM0t6VzBEWlZDc0QwVU5lVlJRZ2hCcExNekV6UzB6SW9LaXpFVGUvQmxieExyaTZTR0dMaW9oTm9NVFFURlJYSnRPbFRHVGR1SEFxRkFvVkM0ZXFpM1ZYeXJBMU5VcjlkUjRKT01lQ2t0TXRhbXhnQWVxbWxRZ2pCdTIrL1IwdTlsUkZCbzVrMFp5bWhBWkd1THBJWW9rcXJpaWlyS3VSSWNob1o2YWQ1N0lsSFVLdlZLSlhEbzRPY1BHdEQyM0N2MzY2aXNObHNObGNYUW9qMi91c0U3Qyt3THorZEJFOG11Ylk4UWdqUlhub1ovUEFnckltSGw2ZmNuWHUrL3VvYmhQbkdNejF4NGQyNW9SRFhwWnhONWxwdERzKzg4QVI2dlI2VmFtaFBtaTNQMnZBeTNPcTNLMGxJTHdhYzl2TnpUcFd1dFVLSVllN2R0OThqekVkZWdvVnJ6QnkvaERDL2VONS9keE9OalkxWUxCWlhGNm5meUxNMi9BeW4rdTFxRW5TS0FlVnlEVFNaN01zZUdoZ2I0TnJ5Q0NHRUsyVm1adEpjWjJWNmtyd0VDOWVaTlc0SnhpWklTMHZEWURCZ3RWcGRYYVErSjgvYThEVWM2dmRBSUVHbkdGQnV6bG9ydzdxRkVNTlplbW9HMGNHalhGME1JWWdMVHlUNzNBWHE2K3VIWkd1UVBHdkQyMUN2M3dPQkJKMWlRRWt2YTF1ZUpsMXJoUkREWEdGUklTRUJVYTR1aGhDRUJrUlJVVkZCUTBNRFpyT1pvWllTUko2MTRXMm8xKytCUUlKT01XQ1lySEMyb20xOWVwanJ5aUtFRUFPQm04NWRNbWVLQVNFc2NBUTZyUjZUeVlUUmFCeHlMK1h5ckExdlE3MStEd1FTZElvQkk2TU1yTmVmOFNndkNISnpiWG1FRU1MVmN2TXZ1N29JTG1XeER2eHVicTUrT2IyYjl5OHF5Y2Rpc1dBMEdvZmN1TGZoL3F5Sm9WMi9Cd0lKT3NXQTBYNDhwM1N0RlVLSTRXMWYyaGU4ditOMzNSN3o1dFpYMkhYODQxdStkbTd4QmY3empXOVFYbjN0ZG9zSHdJNmpIL0xocmovMTZ0aFdZd3QxalRXMy9WK3JzYVhETmJjZGVvOERKN2YxdXJ5TnpmVVlqSzI5UHI0ek5wdE51aDkySXl2M0pILzQ2TWQzWExjR3VwUG5EL09ydDc1TlMydFR2MXgvKytIMytYalA2NTNXczZxNmN2NnkrUmVVVmhiMitYMmxmdmNmdGFzTElNUU5KeVhvRkVLSWZtTzJtUG56SnoranBxR1NGeC80Q2NIKzRYMStqejkrL0JNYW1tcHYrVHd2RDErKytmRFBuYlpGQnNkeDVQUk9yaFJsTXpJeXNkUHpUR1lqWnJQcDFndHFzL1hKUzJWWTRBalNzdytTVTVoRmZGVDNrMG9mUExtTmxIUDdidnRlTThjdDV0N1pEenR0aXdrZnpZNGptNWd6WVRrNnJkNnhQYWN3aTZ2WExtQXd0dEJxYktHK3FZYkttaEphalMzTW43eUtSZFBXM25ZNVJOZE1aaFBKcVp2UnFMVlUxNWRUWFYvZXEvTjBXamRpdzBjNzFqZnRmSlg4a3Q2M3ZMcnJQWG41MFY4NjFuKzM2WWMwTk5mMXZ1QTNXVGgxTGZNbnIrejJHSXZGak1sc3hFYnZucVBjNGd1a25FdW1yS3FRNXRZbWZEejltWkF3azFuamw2RlJhNXlPUFplVFJzYUZJMHdkTTUrTCtXZWM5a1dGak9SNDVtNmFtdXVwYmF5aXRySEthWDlrY0J5ZTd0NjlLcE80dXlUb0ZBTkNSUXNVTk5pWGxRcVlFdUxhOGdnaHhGQ1RlbTRmTlEyVi9Yb1BzOW5JK1BnWnhFZU42L1U1T1lYbnlDazgxMkY3d29qeEJQdUZrNTU5c011ZzgyNDRlbm9YaDA1OTJlbStHNEhyUjd2K2hFclYrU3ZWb21scm1UVitLZk1ucjJibXVDVmQzdWNQSC8yWTViTWVZa3pNcEU3M2F6WDJvUEl2bi8wblZYVnRXZmNzVmd1L2VmLzdqdlhWODU2Z3RLcUFjMWZTaUE1TndFM3ZTWkJ2R0JNVFp1UHQ2VWVnejUxL3F5dXRRSjFMVHQxTVhXTTFhcFdHei9lLzJldnpRZ0lpaVYzN0w0NTFrOW1JcjFjQWN5WXM3L0hjekp5VURpMSs2eFkraThWaWR0cFdWVmZHcnVNZkV4WTRna1hUMW5WN3pRQ2ZqaTloRGMxMUZKWmVZWFRNUkZSS1ZZZjloekoyQUhEUGxGV2RYdlBFMlQyWXpTWW1KTXhHcVZSeXBUQ0wvZWxiS1N5OXdtTXJ2OVZXenRveXZqcjJFWDVlZ1pSVUZWQlNWWUNpM1Z3R2lYSFRPSDN4R0dHQkl6aVlzUjIxMHZtNVd6N3JvVHNPT3FWKzl3OEpPc1dBMEw1cjdZUWcwRWpIYnlHRTZEUDFUYlVjUHJVRGQ3MG56YTJOL1hxdllMK0lEb0dUeldaRG9laDhFcXo2eGhxbm9MUGllb3Njd095SnkvSDI4S093TEJjQUgwOS92RDE4bmM2dmFhZ2srMnFHMDdZUXZ3Z0NmRVA0ZE85ZnVkeEpRR3V6MmNkcnZmSEZyem90MTVReDh4eXRpbGFiQllWQ3dmMExuKzMyYzNkbTg3NDNNRjkvK1hmWGU2QldxYmxXbWQ5SmVld3Z1YzJ0RFIxYWJnRENBNlBSYW5RQVBMenNHMXpNUDBPd1h6amVubjZPWTdLdXBCTVZNcEx3NEJoS3F3cUlESTdqd2FWZnYrVXlpOXR6NXRJSlVyUDI4K0RTcjVNWU8rV09yK2ZwN3NQRVViTjdQSzY0SXE5RDBObSsxUlNncGJXSm5jYyt3dDg3aU1kV2ZBc1BOeThBRE1aV0NzcHlTT2pGbDBTcDUvWnhMSE0zTHozMEh3VDRCSGZZYjdHYU9YeHFCNTd1M2t3Wk02L0QvbFZ6SDhQWHEyM3k5UVZUN3VQdlcvNmJuS0lzcW1yTENQQU5vYlNxaUErKytqMkJ2cUU4c2VvN2ZIWDBRK3FiYW5oNDJZdW9WUm91RldSU1dsWEl2TWtybVRScURtOTg4U3ZXM1BNa282TW45bGgrNFhvU2RJb0JvWDNRT1YyNjFnb2hSSi82OHNnSGVMcjdNRFoyTWtkTzcrelhlOVUxVmJQMTRMdXNudjg0S3FXS3h1WjYvckw1UDNsbXpRK2NYbFl2NXA4aDQveGhSdDdVTFhYNzRmY3BMTHZTNmJVWFQ3K2ZlWk5XT0czTExUNVBidkg1VG84em1vMzRlUVV5ZThJeXAvM0ZGWG1rWng5azBiUjF1T3M5blBidFQ5L1NvY3V1U3FsMkJOSXRobWFTVXpjekptYXlVNWZhcjQ1K2hLZTdEOU9URnFMWDJqUGhLUlRPMzZEV05sVHg3dmJmb2xacE9nMTJUNXpkNjlRRjEyYXpZYmFZbkxwRCsza0hVbGlXUS9iVmt6eHozL2RSS3BXVVZCWncrTlFPbHN4WVQxemsyRTUvZHFML25MOTZpdTJIMzJQbXVDV29GQ3JPWERyZXEvTjBXcmN1VzdiN2l0Rms0TVBkZjhKa052TE1taDg0QWs2QXJOeDB0aDkrbnlYVDF6TjMwcjFkWHNOZ2JPWGsrVU9NR3ptOTA0QVRZT0hVTlZUWGxmUGxrUTl3MTN0MitGenRBMDRBaFVKQlZNaElybFhrWXpRYkFFZzVsMHhZNEFnZVdQd0NHcldHWlRNZllOUE9WeW11eUNNcVpDUUhNN1lUR3o2RzViTWVCR0RwakEyY3pENUVRdFI0bEVwcHJSam9KT2dVTG1mRE9laWNLa0duRUVMMG1UT1hUbkM1NEN4UHJmNHVlU1VYKy8xK0hub3ZzcTZrazNJMm1Ua1RsM1BxNGxIYzlaNlVWeGVUbkxxWmg1ZTlDTmdUa2ZoNCtISHprTEJuMS82Z3d6VzdheW1kT21ZK3ErYy8zbVY1dkR4OE83UVltYTRIbGRNUzcwR2oxanJ0TzVhNTIybDkxdmhsVEIyN0FKdk5SdWJsRlBhbWZvYlpiQ0lxWkNSbWl4bUx4WXhHcmNWTjc4R3hNN3M0ZG1ZWDA1TVdNbnZDY243MDdCODZMZFBYTi95WVFOKzJmK3pNRmpPL2ZQT2JyRnY0TEVseFV4M2JLMnRMZWUyVG4zVTRmL1c4eDNsenkvOVFYbDFNa0g4NFd3KzlTMkxjMUE3QnRlaC9OcHVOQXllM01pNStCc3RtUHNEL3Z2dGRWQ28xT28yKzIvT2FXaHZ3OXc3dTE2RFRZR3psZzUxL29LNmhpcWRXZnhjLzcwQ24vVlBHektPeHVZN2t0TStwYTZwbTVaeEhPbjNPVXM0bFl6QzFNbjl5NTExbndSNUVybDN3TkhWTjFXemU5d1pQcnY0dVVTRnhYUjV2czlrb3FTeEFyM04zUEF0cjVqOEp3R3VmL3N4cGJQaEgxNU4xV2EwV3lxcUtPSG4ra05PMS91ZWQ3d0R3blVkL2hkdE5YeUtKZ1VPQ1R1RnlPVFhRZFAxTFpTOHR4UHQyZjd3UVFvamVxYTZ2NEt0akh6SnAxQnhpd2tmZGxhQlRyZEt3Zk5hRGJEbjREa2tqcDNIcTRoSG1URmhPUkZBTW4rOS9rL05YVHhIc0gwRnVVVGJmZVBDblhDbktkanEvMWRqQ2xnTnZzM3pXUTQ2WDVCMUhQNlMrc1pwSFYzeXpUOHBZVVhNTmJ3L2ZEZ0ZuNTU5SHpjWDgweHpLK0pMSzJsTEd4ODlnNmN3SDBHdmQrV2pYbjhndFBzOGp5MTlpNGRRMXpCeTNoT09adXpseE5wbTByQVBNbnJDTU9SUHZSWDNUZU0vcXVuS25LUm5NRnZzL2dvM05kVTVaVDJ0dkdvTjc1dEp4OXFkdkFleGpPVC9hL1Njc1ZndE5MUTAwTnRmeHUwMC9KTUEzbEdDL2NBeW0xaTR6cVBwNkJUaTY2NG83bzFBb2VIemx5M2k1KzFEYlVJWEIxTW9qaTE1aVZQUUVyRllyYjIxOWhWSFJFNWszYVlWVFFQZkozci9TMUZMZmIrWEtMN25NVjBjL3BLNnhtZzFMbnNkc05WTlVmdFdlZk10aXdtdzJZYmFZOEhMM2RZeWROaGhiV0xmZ0dhZFd3K2JXSms2YzNVdFMzRFNuTDBvNm8xRnJlSGpwaS96dGkxL3k4WjQvODl5Nkh6cTFjTlkxMW1BMkc2bHRyQ0xqL0dHdVZlU3hmdEZ6anVmd3huM05aaU9McHExbDNNZ1p2ZnFzcFZXRmJOcjVhcStUR2duWGtLQlR1TnlaaXJibGlVR3VLNGNRUWd3bFpvdVp6NUwvaG9mZXEwUFcwLzZXR0RlVnRPd0R2TGZqZDdTME5qRWhZUlphalk0NUU1ZXorOFFuakFpTkp6NXFIQUcrSVIyQ1RwMUdUMzdwWlhLTHp6UFZlejRBSlpYNUJQbjFUYlpkbTgzR2xlSnNMRllMRlRVbEJQbUZkWHQ4WTBzOU80NXNJdGcvZ3ErdCsxY2lnMk5wYm0zaW85MS9vclN5a0xHeGsvazArYStzbnY4RUV4Tm1zWGo2L1V4UFdzVCt0QzNrRkdWMTJqcjAwZTdYT3IxWFQ5Ty94RWFNeGFmZFMzeHpheU0xOVJWRUJNYzZ0bWxVV3M1ZFNTWHYya1ZlLyt6bm5WMkdKMWErTE4xdys5Q05jY2FsVmZheGxhR0JJd0I3RURWN3dqSytPUEFXSlpYNWpsWitzQ2NMNmk3d054aGJLQ2pONmZIZW5RV3VKck9KemZ2LzdtZ3QvSERuSHgzN2xBb2xHclVXdFZxRFdxVkJwVktqVnFvSkRZamliRTRxWnJPSkRVdWVkeVFMT3BTeEhaUFp5SUtwYTNvc0M0Q251emNibDMyRHQ3ZjlMeC91K2lNdnJQK3g0MHVYdDdmOUwzV04xUUI0dUhseC84S3ZNVFoyY29kcjJHdzJXZ3pOMURmVjlPcWVUUzBOdlRwT3VKWUVuY0xsTXR0bEZKL1krVkFCSVlRUXQyakhrVTFVMUZ6am1UVS9jSnBPNDI2NWQvWkcvcnI1RjB4TFhPQjR1WjQ3Y1FXbkx4N2piRTRxVDkvM3ZVN1BVeWdVakFpSjUycnhlYWFPblkvRmFxRzh1cGpwaVl1d1dxMU9VMEZZclJhTVpnTjFqVzB2cDNxdFc3ZWZOenYzSk5WMTVRVDVoZkhtbHY5aHcrTG5TUmpSZFNJVkwzY2ZYbnp3cDQ3QTRscEZQcDhtL3hXQXI2MzlGL3g5Z2tsTy9ad3RCOTdtVW40bUsrWnN4TXZkaDdVTG5zSnF0WGJhWGZIRkIzN2kxR3JVMEZ6TDd6LzhONTVjOVIyaXcwWTV0bGZXbGpvRmp0NGV2azZKbE03bHBISHN6RzUrOE5Sdm5LNS83a29xbzZJbjhNRGlGd0Q0eCs3WDhQSDBaOFdjUndBNnRMeUtPMU5hV1lqVlppVzMrRHhhalk3RzVqb2FyOWRUWDY5QWxzMThrQlpERTljcTJwSklOYmMyb05Yb0hkdDhQUDJkeGx0ZXE4am43VzIvN3RYOTNYVE9YVW8xYWcyUHIvZzJCbE1yN2pvUE5Cb2RXbzBPclZwSFRsRVdaeTRlY3dvc2J6aWJrMHBkWXpYSzYyT1JTNnVLU004K3lPd0p5N29jeTlsZVUwc0RPNDV1WXNHVU5heTU1eWxVU3JWVFhidHYvaE8wR3BxcGI2cmxja0VtbnliL2xhU3IwOWl3K0RtbjU4UnNNWFBxd2hHeWMwLzI2dlBiYk5iclA3dk91K0NMZ1VIKzZnaVhzdG9nbzEzUU9VbUNUaUdFdUdQSE0vZHcrdEl4Rms1ZGc0ZWJ0eU1vTXhoYkFYdnJTRjJqR3g1dVh2MFdnTlJmYjlFb0xNMXhqTW5VcURWRUJNZlNrRmVMbjFkZ2wrZU9DSTEzakswc3F5ckNiREVUR3pHRzZ2cnlEbU1jSzJwS09KdVQ2bGhmTkcxdGwyUFBLbXRMMlhIMFF5SkQ0bmo2dnUreDVjRGJmTFQ3VDZ5YSt4aFR4ODd2c2p6ZUhyNFlUUVlPbk54RzZybDlqQWlOWjhQaTV4MVRNeXlkdVlIdzRCaTJIMzZmMXo3K0tkT1RGaklqYVhHWFV6ZTBHcHVkc2doWDFkbi9JVlFxVlU3Ylc0M05IYzU5ZC90dmFibSt2ZFhRVEt1eG1iOXMvb1ZqLzhJcGF6Q2FET2cwZXNmOGh3cUY0bm9MbDZiRDljU2RlMmY3YnpDWVdoM3JiM3p4cTA2UE8zQnlXNGR0TjQ1ZE1Yc2pNOFl0Y215UERrdmdvYVgvMU9POWsxTS81MExlNlE3YnU1cUh0N3F1blBONXA3QmFyUjJDenZIeGJkMVpiVFliMncrL2g0ZWJWN2RqT1c4d21neDh0UHMxeXFvS21UVittZE8xYm1nLzlkSHNDVXZabTdLWlk1bTdpUWtmN2ZUOEdZd3RyRnY0ekMxUGxTUmR4Z2MyQ1RxRlMxMnRnOWJyVTBsNWFTSFd4N1hsRVVLSVc1VlhEMXN1dzZVYXVGamRkOWRWS3FEck5CemR5N2h3QkxDLzVIYjJvdnZlanQ4QjhPemFmK2syMmNmdHNscXQ3RW41akFrSnM4ak9QY21waTBlWk1tWWVSZVZYdVpCM0NoOVBmL2FtYm1iRDR1YzZQVDhxTko3bTFNMVUxcGFTWDNJSmY1OWd2RDE4cWF5MVo1MTdkTVUzQ2ZMdDJDMzJ2Uy8vcjhzeTVaZGM1dFBrdjZKVUtubGdzYjJWWi8yaXI2SFQ2UG55eUFjMHR6WjArbkp0TXBzNGRlRUlSOC9zcExtMWtjWFQ3MmYyaEdVZFdqQVRZNmN3SWlTZXZTbWZjZVQwVGs2YzNVdkNpUEdNanA3RTJOZ3BUZ0ZmVnkxWTcyei9UYWZiMjVzOVlUa1dxLzBmem9MU0hESXVIR2JCbFBzYyswTURvemliazRKN3UxYXp2bFJyZ0IxWmtOb0FqUmI3bDhlRDNaMDhhd0F2UC9ZcmJEWWJyMy82SDR5T21lU1lCOU5zTWJIejZFZk1HcitVd0p1NmNmOTl5MzhUSFpyQTBwa1BBSFFZWDZ4VXFuRFhlL1o0Nzg3bWh6V2FEQlJkbjJib1pqZm1lTTI3ZHJIVCtUWTkzWDBJOWc5SG9WQnd6K1RWUU0vQlhJdWhtUTkzL1pGckZYazhzT1NGWHY5Tm1aYTRnR09adThtN2R0RVJkTlkzMVRwYWpUL2YvNmJUYzlZK29kak55Y1ZzTmh2ckZqemRxMmxtaEd0STBDbGM2a3k3VnM0Sk1wNVRDREhJYkRvUGI1NjFMeWNHd01ZeG9PMzRIbmRiRk1DeDVOczdkL1g4eHpFYVd6dHNQM2NsalhOWDBsZzE5MUc4UGZ4NlRBeHl1MUxPSldNMEcxZzE5MUc4M0gzWW43NkZzYkZUMkhuc0l5YU5tc080K0JtODkrWC9NVDFwVWFmbmh3ZEZvMVpwS0trczRPcTFDOFNHajNIYTcrWG0wMkVLQnJDL3FOL01Zcld3ODlnL1NNcytnSStuUDQrdCtCWStudjZBdlFWdzFiekhNRnZON0UvZjJ1SEZ2NjZ4aGplKytDVk5MUTBFKzRYVDJGTFB3WXp0SE16WTN1M25WeXFVSk1aT0pmdHFCbVhWeFNSZXowZ2I2QnZLdmJNZnByQTBoMld6SG5JY24zdzl3TjY0L0NXbjY5VFVWL0RlRHVkQU9tSEVPSGFmK0pUUjBSTUpENHptalBJNG9RRlJaT1dtTTNmaXZkZkxYVTJ3ZjJTM1pieGRlclY5S015SU1EQXJPaVFmSHBUdTVGa0RlNWZ1bHRZbUdwcnJpQWlPeFUzbkR0aS9zRkFvbGJ5MzQzZmNOLzhKSmlUTWRKeGpNaHR4MTNzNmp1MUx0UTFWdlAvVjc3czk1c05kZit4MGUyTGNWQjVjWXUrV1BTcDZRcGZuVHg0emozSHgwNmx2cXVYVHZYK2h0cUdLQjVhOGNFdHpsRnF2ejVmYlBuZ3NMcjhLMko4VmpWcnJ5QUNkZVRtRi9lbGJlUG5SWHdMd3YrOStqelgzUE9uSS92dTdUVC9zOVgyRmEwalFLVnlxZlJJaDZWb3JoQmhNTGxURHRtcFlHZzB2VGdMZmZ1alpkZXcyejR0cE55Nnd2V3VWOXZGakkwSVR1dXgrZDZkcUc2dEl6ejdJL1l1ZXZaNDg2RjdLcW90SVR0MU1UWDBsajYzNE51NTZEK0tqa3RoOS9HUEd0M3NSdjBHbFZQSHlvNzlFcjNQbnl5TWZzT2FlT1pqTXBnN3paL2FHU3FtaTFkakMyTmdwcko3N1dJY3BGUlFLQld2dmVRcXRXc2ZvNkVtY3VualVzYy9IMDQ4NUUrNGxObUlNUmxNcmIyLzdOY3RtUFlpblcrZmRaZ0Z5Q3M5eDZ1SlI3bC8wTEN2blBrcGpTNzJqQzdOU3FTUXlPSTdrMU0zNCt3U3phTm82akNZRE9VVlp6QjYvRkI5UFA2ZHIrWGo2OGUvUC85bHBXMmxsSVNmTzdpVStxbTBjYWtOekhjbXBuK1B0NGNmWTJDbVVWUmV4YVBxNlcvNVo5WVplQlJNRElTZ0lORU9vdCs3dFBtczNsRlFWQUJEU0x0alhxRFU4c1BoNURwemNodFZxY1RyZWFHeEZvKzZmN3FEQi91SDg1SVhYTzkxMzRtd3l1MDk4d28rZWZmV091bHVybENwU0xoemhVTWFYNkxSNm5sejkvNGdPUytqMDJQckdHbEFvbk1ZakF4dzdzd3ZBcVM1bjVhYmo0K252ZU1adWREYzNtZzNZYkRiSHVnMGJCbU9yWTcxOU5tZ3hNRW5RS1Z3cXMzM21XZ2s2aFJDRHlPVnEyREFLWHVyZnVkMzduY2xzWXZlSlQ1ZzNhWVdqQmZCT1ZOZVhNeVpta3FQRncwM256aVBMLzVrL2Yvb2ZMSi8xSU83WGc3N0YwOWR6OHZ5aFRnUEpwcFlHeXFxS3VIcDd3UmNuQUFBZ0FFbEVRVlR0QWthVGdYMnBuL1A1dnIrelpNYjYyeXJUMm51ZTZuYnllSVZDd2NxNWozUzZiL2FFcFFDT1RLS3g0V082VGFwUzN5NnBrVTZyNzVEVUtDSTRodldMbnVQei9YK251Q0xQMGJvNlpVelhZMHJiTzVpeG5ZaWdHT0lpeG5BdUp3MkFxSkE0cG95Wng4NWovMENCQXB2TlJrUlFiQTlYRW4ycHNkbWVSZmF0cmE5MGVjeFh4ejV5TEp2TVJnNmYrcEtqWjNZeVpjeTh1NTVoK25iWmJEYXlycVJ6TUdNN1ZYVmx4RWNsc1hyZUV4MitNR212dXFHQ1RWKzl5cGlZU1FUN1IyQTB0WkpiZko1ckZma2tqQmp2R1AvWjBGekhwZnhNcGlVdUFPdy9veHN0bUZhckZhdk42bGczVzh4c08vUnUyelFyRm5OL2ZtelJCeVRvRkM1enRRNGFqUFpsTHkzRXlYaE9JY1JnWWJOM00zeHV2S3NMY3VkYVdodTVldTBDRi9KT3NYSDVTMFFHMzFtd0VoYysxaWtoQ3RoYitMNis0Y2RPM1ZkREF5SlpQZTh4VXM3dGN6cjI5VTkvVG5tTmZYNUpUemR2UmtWUElEd3dtckRBNkY2TmNldE1kd0huelN4V0MzU1NjYll2alkyZFRLdmhVYllkZmcrQTBJQW9Dc3V1RUJjeHR0dnhjOWNxOHJtWWY0WW5WcjVzMzlDdW1FdG1iR0JrWkJLbkxod2hLVzZhU3pJV0QyZXhFV040Yk1XM2VuVnNUWDBGWHgzN2lQbVRWeE1lRk4zcGx6MU56ZlZrWDgzbzhWbzN6K1hhWCtvYWF6aWJrMExHaGNQVU5sVGg2eFhBK2tWZjZ6UmgwTTJDL2NLWk1tWWVPVVZaanFSSHdmN2hySnp6Q0ZQSDN1UG9YcHVjc2htcjFjTDB4SVVVbEY2VzdyVkRqQVNkd21WT3kzaE9JY1FnWlFOQ1BFRFhSK00zNzVhRlU5ZXc4S2I1OXJ3OS9YaHU3Yit5YWRjZmVYZjdiOW00L0J1M25EV3lOOW9Ibk1jejk2SlJhMUVxbFp5K2RBeTNkc0hrclBGTDBXcjFSQVRGZEhnWnY1Rkk2TzliL3J2VHFVaHVwN1VqTy9ja1ZYWGw2TFI2bWxvYXFLNHJaMkpDMThsSTN2dnl0eWdVWFFleDdiT1kzcXk1dFpFclJkbWN6VW5sU2xFV0lmNFJKSTJjem9XOFUzeTg1M1VVQ2dYKzNzR0UrRWZnNWVHSHA1czM3bnBQMUdyN2ZJcXg0V040WXVYTGFOUmE4a291a1oxN0VyM1dEYkMzS051d2tWdDhudWZYLzlzdC94ekVuZkZ5OThITHZmTnZ6NHZMODZpc0xVR25kY05zTVpHVm00NWFwV0ZhNGdKSHkvL05LbXBMMkhMZzdSN3ZhN0dZMFYydkF3RFpWelA0ZE85ZmV6enZWMjkxSFNEN2VQcnpqUWQvU2tGcERvVmxWN2hTbE9XWTJpWFlML3o2K05SWnZjNTg3YTczWk1XY2pUMGVWOTlVdzlTeDkrRG5IVWhCNmVXZWoyK3NJZVBDRVF6R0ZocWE2NXgrRG1MZ2thQlR1SXhUMTFvSk9vVVFnMFNUeWQ0UTVqT0VHcExjOUI0OHNmSmwzdC94T3k0WG5PMlhvTE85eXdXWlZOV1ZZYlBaOEhEellzbU1EWTU5azBiUDZmSDhlMmR2eE4rNzR6OGNXdys5ZTh0bHFhNnY0TURKcmRoc05sUktGZEZoQ2QxT256SXRjV0czTGE1NTF5NlNsWnZ1dE0xa052SFcxbGNvclNwRXFWQXlNaktSaDViK0U2T2pKNkpRS0pnM2FRVjFqVFVVbCtkU1hKRkhkVjA1ZVNVWHFXK3N3V0Jzd1dxejR1OFR6RXNQL295NHlMRjh2djlOenVha290WG9XTjR1SVZGMVhUbnpKNjhpTktCL2tnaUoyMVBYVk0yV2crODQxcjA5L0ZoN3oxTmRCcHdBTWVHamVYTFZkM3E4OW82akg1SjFwYTIrUlljbXRMV0UzeWFOV292SmJPVHovWCtueGRCTWdFOElzeWNzWTJ6c2xEdnVDZEdkdFF1ZTdqRG42QTNlbm41T0NjVkdSaWJpNmVIRG5oT2ZvdnIvN04xM2ZGVFhtZkR4MzR5bXFmZmVoUkFnaWQ1N3g3aUF3VGJ1dlNTMms5Zkp4c2xtazMwMzJjM3VKdnRtTjlsVXg0N2oyQWIzZ28wTHh0aGdlcEVFQWdsSklGQkRFdXE5VDMzL0dEUm9tRkZEWFhxK240OCt6Tng3N3IxbllFYk1jODg1ejZOMFlmcWtCWFpyUThYb283QllMT01oOFpnWWc3WitmRzE2N1lzYklONm41L1pDQ0RFYWZGRUl2MG1CMmNIdzN5dUg5bHBQUC8xMHR3bEJob0xlMElGYXBYRTZpamdXZGRZbjdXbTkyWEM1Vkp5RnlXd2tPalRCTmpyWlZ3YWpBWXZGYkRmMTl2cVNFY1BoRnk4L3piUFBQa3RBUUFDQmdZR294MUVtb2FIK3JGa3NGb3dtSXdxRllzaHE0dzYyeXRvcnVPazh1cTAzTzk2TTUvZjNhREEyM3ZWaTNDbHN2Qlp3NmxTeW5sTUlJVWFEOFZaY2ZUUUVtNTNpSTVOdStGaG5XVWJIeTQyQmlVS2hVQXdvVyt4SUdLb00xMkppNnZ2S2VpRUdVZGY2bkhPQ3JJV1poUkJDQ0NHRUVPT1BCSjFpUkhRTk9xVlVpaEJDQ0NHRUVPT1hCSjFpUktSTDBDbUVFTDJLaTNaZWJGMklrUkFSR2cyTXo2bTk4bGtUNC9uOVBScEkwQ21HWFpHczV4UkNpRDVwNjJpbHZLWmtwTHNoQkdYVmwyblh0NDEwTjRhTWZOWW10dkgrL2g0TkpPZ1V3NjdyMU5yWnNwNVRDQ0c2RlJFZVRrVk44VWgzUXdqS2E0cng5L2REb1ZEZzR1SXk3a2FENUxNMnNZMzM5L2RvSUVHbkdIWjI5VGxsYXEwUVFuUnIvc0o1RkZSa2pYUTNoQ0N2TkpOSjhYRW9sVXJVYXZXNCsxSXVuN1dKYmJ5L3YwY0RDVHJGc0R0VmNlM3hUTWZhM2tJSUlhNmFQbjA2YnQ1cVRtYnRIK211aUFuc1dNWlhLTFJHSWlNalVhbFVhRFFhbE1yeDlSVlNQbXNUMTBSNGY0OEc4amNxaGxWeGsvMTZ6a2srSTlzZklZUVk3ZTUvNEQ1SzZ5NXlNblBmU0hkRlRFREhNNzZpdERhWHBjdVdvRktwOFBEd1FLMGVXL1VtKzBvK2F4UFBSSHAvanpUVlNIZEFUQ3hkMTNQT2t2V2NRZ2pSSTRWQ2dVcWw0ckVuSDJUSDlqZlplU0NmMk5CRVF2d2pDUTJJR3VudWlYR3FyUG95NVRYRjVKV2VRNmsxc256MVlseGNYSEIzZDhmSHh3ZVZTalh1cGgvS1oyM2k2Tzc5N2VIaE1XN2YzNk9CQkoxaVdHVldYM3M4UFdEaytpR0VFR09GVXFsRXE5Vnl6NzNiU0UxTjVYejJhVTVrZllsVzQwWkpXZUZJZDArTU14R2hNYlRyV3drSThDZHVTcXh0eXFHcnF5dCtmbjVvdGRweE8vVlFQbXZqWDIvdmI1MU9OMjdmM3lOTmdrNHhyTEs3QkoySkVuUUtJVVNmcUZRcVBEMDlXYkprQ1VsSlNUUTNOMk0wR2pHYnpWZ3NscEh1bmhpSEZBb0ZTcVhTTnVYUTI5c2JuVTZIU2pXK3Z6cktaMjFpY1BiK2RuVjF4Y1hGWmFTN05tNk43OThjWWxScDFFTlppL1d4VWdHSi9pUGJIeUdFR0V0VUtoVnVibTVvTkJwOGZIelE2L1VZREFaTUpwTjhHUmFEcXJOc2hGcXRScVBSb0ZhclVhbFVFMllFU0Q1cjQ5dEVmMytQRkFrNnhiQTUxMldVYzdJdnVNaDBlU0dFNkpmT2RQNHFsUXFkVG9mRllwRXZ3V0pJS0JRS2g1K0pSRDVyNDl0RWYzK1BCQWs2eGJEcE9yVTJTYWJXQ2lIRURaRXZTRUlNRC9tc0NURjRaQnhaREp2c21tdVBaV3F0RUVJSUlZUVFFNE1FbldKWW1DMlEweVhvbEpGT0lZUVFRZ2doSmdZSk9zV3d1RlFQQnJQMXNiOE9BbDFIdGo5Q0NDR0VFRUtJNFNGQnB4Z1dYZGR6SmdlT1hEK0VFRUlJSVlRUXcwdUNUakVzWkQybkVFSUlJWVFRRTVNRW5XSllaTXQ2VGlHRUVFSUlJU1lrQ1RyRmtHdlVRM21MOWJGU1lhM1JLWVFRUWdnaGhKZ1lKT2dVUXk2ejZ0cmpSSDl3a1pKWFFnZ2hoQkJDVEJpcWtlNkFHUDlrYXEwUVFnZ2h4cEtNakF6U1VrOVRVbHlNcTg2ZHZNTGNrZTZTR0dKeDBaTnA2MmdsTWpLQ2VmUG5rcHljakVLaFFLR1EwWkxCSUVHbkdISmRNOWRLRWlFaGhCQkNqR2JiWDl0Qlc2T1pxTUFwekZxeWpoRC9pSkh1a2hnbTVUVWxWTlFVYzJSZktxZlR6bkQvZy9laVVxbFFLbVZ5NkVESjM2QVlVaVlMbksrOTlueTZsRXNSUWdnaHhDajE0aC8vaHJkTEpKdVdQc0xNaE1VU2NFNHdJZjRSekV4WXpKWVZUK0N0RE9mbEYxNmxyYTBOazhrMDBsMGI4eVRvRkVQcVVoMFl6TmJIb2U3Z3BSblovZ2doaEJCQ09MUDl0UjJFZXNjelAzSFZTSGRGakFJTHA2OGwxRGVlTjdhL1JYTnpzd1NlQXlSQnB4aFNkdlU1WlQybkVFSUlJVWFoakl3TVdodk16RStTZ0ZOY3N5aDVMZm9XU0UxTnBhT2pBN1BaUE5KZEdyTWs2QlJEeWk2SmtLem5GRUlJSWNRb2xKWnltdWlnaEpIdWhoaUY0c0lTeVQ1M25zYkdSaG50SEFBSk9zV1Fza3NpSkNPZFFnZ2hoQmlGaWt1S0NmYVBIT2x1aUZFb3hEK1NxcW9xbXBxYU1CcU5XQ3lXa2U3U21DUkJweGd5alhxb2FMVStWaXNoem50ayt5T0VFRUlJNFl5cjFrMlNCZ21uUWdPaTBHcDBHQXdHOUhxOUJKMDNTSUpPTVdUT1ZsNTduQlFBU2lsekpJUVFRb2hSS0wvbzRxQ2RhNkJCeVdBRk5UWDFGVFMxTmpqZDE5YmVRa1Z0NmFCY1p5SW9LU3ZDWkRLaDErdGxYZWNOa3FCVERKbXVwVktTWkdxdEVFSUlJY2E1VHcvdDRNQ3BUL3ZjdnJtMWtRNTl1KzE1ZVhVeGYzNy81NVJYRncrNEx6dS9lWVdVYy91ZDdzc3FPTVdybi95NngrT3I2OHZKTGNxd1BUZWFqT2dOSGIzK09BdWFpOHZ6cUcyc0FpQXQreUFYQ3MvMmVHMmp5VWh6YXlQbE5TVTBOdGZaN2Z2OHlGc1VsdVU2UFM0MTZ3Qkh6dXpwOGR3M3ltS3h5UFRhQVZDTmRBZkUrSlhiSmVpYzZqZHkvUkJDQ0NHRUdBNHhZVlBZZmVRdGxzellnRmFqczIyL1ZKeEZ3Wlh6ZE9qYmFOZTMwZGhTUjNWZEdlMzZOcGJQdm9YVjh6WURFT0FiaW8rSFA2OS85aHNldU9WN1JBVEY4c2J1MzFOY2tkZnJ0VGNzMnNiY2Fjc0g3YlVjVHQ5TlZsNGFkNng5a3NUWU9ldzk4VDVwMlFkN1BlNDdkLzhDZis4Z3UyMWZwK3hrY3RSMGxzM2FTTzdsVEVMOEk1a1NNNU9jZ25RT3ArL0daRFppTkJyUUd6dm8wTGRqTkJrQTY3VG54Tmk1M0xyOEFkdTVzdk5QRVJvUVJVeW9ZK0tuNG9vODJqcGFXRFpyNHdCZnZSaHNFblNLSVhPaFM5Q1pLSmxyaFJCQ0NERU92ZlRodjFQVFVHRjdiaktiK00wYlA3UTl2M1haZzVUWFhPWmNYaXJSSVpOeDFYa1E2QlBLek1tTDhmTHdKY0E3eE5aVzVhTGluZzNQOHZhZVAzSTI5emdSUWJFc25yR2VHVzJMZXV6RFo0ZmZ3R1F5OXF2ZkNucGU5M1Ryc2dlb3FpdGo1NzYvb1ZyL05BdVQxNUlZTnhlQU14ZU9jZkZ5SnR2V2Y5dld2cnk2bUwwbjN1OVhIMXJhbTJodGIyYjF2TTJvVkJwMEdsZGN0ZTY0NlR4d2QvVkNyVkwzNjN4bXk5Qk9mWlZSemhzblFhY1lFcVhOMEhyMWQ1Ky9EcnkxSTlzZklZUVFRb2loY1BmNlo3aFFkSllnM3pDOFBIeHQyN1B5MG9nTW5rUllVQXpsTlplSkNJcmpyblhmNnZZODJRV25TY3M2d01PMy9ZQUhiL2srU3FWMUZkeWtpTVJlKy9ERjBiZWRicStxSzZPNFBJL1F3R2orZS9zUGJOc3RGak5HazVGZnZmcWNYZnR2YmYxbi9IMkNBZENvdGR5MzhidTg4dkYvY1M0dmxUdldQR0Vid1N5OGNnRzFTdTEwdExHL1hIWHV6RXhZZk1QSDcwdjVDSlBaV3Nxa3ZLWVlzOW5FM2hNZjJQWnIxRnBXemQwMDRINktnWkdnVXd5SnJsTnJFMlJxclJCQ0NDSEdLVit2QUlvckxwRmRjSXBIYi9zaFNxV1NzdXJMSEU3Znpkb0ZXNG1MbU5hbjh6UzNORkJhVlFqQU4ybTdPSDMrU0svSDNMYjhRYWJGenJiYjl0WEpEMjJqbU9VMXhieTk5ODg4c2ZuSDNMbm1TVnViM01zWlpPV2xzWFgxNHdEVU45ZXc1OWk3V0xBZnlmTjA4K2FwclQvRjNkV3pUNjlocUxTMXQ5aW1HSnZOSmlwclM4a3R5c0ROMVpQYXhpck1WNE5PL2RYMXNYVlgxNC9XTjFYVDJGSXZRZWNvSUVHbkdCSVh1cXo1bHFCVENDR0VFT1BacmNzZTRPKzcvaCtWdGFVRStvWHh5YUh0Sk1iTlpmR005VGQwdmdYSmE0Z01uc1E3ZTEvZ29WdStqN3VybDIzZitjSXpuTWs5eXIwYnZtTTNzdHFwcXU0S1VTR1RBVWllTkovaWlqemUvL29sbnRqeUU5dDAxZHJHU3RRcURRblJNd0I2VEZ3MFdBRm5WZDBWc2d0TzA5TFdTRTE5T2RrRnB3RnJvSmhma3RQdGNXRkJNVlRXWGVIRC9YOER3R0RVYy9yOFlkSXZIQ1VtYkFyMzNmUWRXOXQzOXI2QVVxSGs3dlZQQTVCeTdoc09udjVzVVBvdkJrYUNUakVrdW81MFRuSDhmU2lFRUVJSU1lYWR6VDNPTjJtN0FPdGF6bmYyL2htVDJVUkxXeFBOclEzODdxMS93dDhuaENEZk1Eb003VlRXWG5GNkhoOVArK1FYbm03ZWRGeWR5dXJuSFl4M2wrQ3lyTG9JRjZXS0lMOHdwK2VxcWE5ZzNyU1Y1QlNjUnFGUWNPdXlCeWlwekxkYkgya3dHbkJ4NlQ0TU9IMytDSWZUZHdQVzZhblAzUFh6UHZ4dFdDa1V6dGVLRmxmazBkaFNoMGF0cGJXam1kU3NiMGlhTkorRzVsbysyUDh5SGZvMlBOMnVGWFUzbTgwMHR6WHkyS1lmRVIwNm1aODg5Z2NBL252Nzg2eGRzSlU1VTVjNVhNTm9OT0NtOCtoelg4WHdrYUJUREFrcGx5S0VFRUtJOFM0MmZCcmVYUUxHMXZabTZocXJDQStLdFcxVHUyZzRsNWRDNFpVTHZQamhMNXllNThHYnY5ZnROZjc4M3Mvc0FqbUx4WXkzaC9NTWpSMzZkdXFhcWdud0RiVnRDL0lMY3doUURjWU8xQ3BOdDljTUM0aG04ZlQxRkpWZjVGTHhPY0JhOXFURGNHMzZxc0ZvNEZKeGx1Mll6aW11U29YemlveHpwaTUzeUNxYmxuT0lRTDh3Tml6YXh0dDcvc2h6OS83U3RwYTFzQ3lYN1ovOWxnQ2ZFR2VuYzBwdjdNQkhMZGtyUnlNSk9zV2d1OXdFZXV2dkhZTGN3TDEvaWNlRUVFSUlJY1lFTDNjZnZOeDliTS9QWFVybDJObTkvT2poMzlpMU81ZVhRa0wwRE81Yzh4UUE3KzU5QVc4UFB6WXV1UmV3WnEydHJpOTNlbzBudHZ5VDNRamd1VXVwcEdZZmNOcTJwYjJKOE1BWWZEMnYzZkZ2MTdmUjB0WmsxNjZodVJhbFFrbE5ReVVBalMxMXR1MXFsWWFRZ0VoQ0FpSUJiRUhuN21OdlUxRlRZbmVldC9iODBmYjRscVgzTysxVGo2NW1ndzMyQzhkb01sSlpXMnE3YnRHVlhBSjlRM0hWdVhkN3VORmtYemV6dGEwSmJiQXJCcU8xNUVwbk5sdUQwWUJTcWNSRjZkTC9Qb3BCSVVHbkdIUjJVMnRsUGFjUVFnZ2h4ckh0bi8yV05uMHJBTzBkcmJUclczbHA1My9ZOXErYXN3bTlvUU90V21lYjRxcFFLRkFxbEgwcUNhSlVLRkYwR1Qzc0hBbDB4czhya0NlMi9KUGR0b3pjRSt3NS9xN1Q5bjkrNzJkMno5Lzg0Zy80ZXdmem5idi96YUh0VTF0K2FudDg4UFJubk0wOXhuUDMvdEsyclRQUlQyY20yYTRzV0RoNlpnOXBWNFBsYWJGenVXbnhOa3htRXdvVXVPazhDUElOczlid3ZCcDA1aFNjWmtyMHJHNWZhMmYvRzVwcjdiWWR6L2lLNHhsZjJXMzcxYXYvaC9qSVpPN2YrTjBlenllR2pnU2RZdEIxcmMrWklPczV4UmpSWGcrdDFSWU1iWUJDZ2FsanBIc2t1bkxSV0xCWVFPMW13ZFhmZ3M1YmdVS2g2SGJ0a0JCaS9EbGFhdjNKcTdmK0RCYWxBdUlHY1B6aUdSc3dtYTExNGk2WFgrTDArY09zbkhPYmJYOUlRQ1NabDA3aWRvTUplVjcrNkpkOW5sN3J6S3dwUzVnU2N5MTRNNXROdkxUejN6RVk5U3lkZVJOenA2MjBhOS9kYUdEWFlMZXpQMTIzZFU3WE5SZ2Mvd00xR2czTW1iYWNwTGg1SEU3ZlRWdEhDMkNkRHF6VjZBQ1lHanViakl2SFdUNzdab3JLTDFKVlg4YTJkZDkyT0ZkWDkyLzhQN2I2cEhtbDJleEwrUWlGUXNFRE56K0htOVorYmFkVzQ5cmp1Y1RRa3FCVERMb0xNdElweHBqYVBPaG9zbUF4U1FBeldwbjAxbitiamdZRkhVMW1WTzRtZkdJc3FGU3FIdS82Q3lIR3ZtWUR2SkFPZXd1dHkzYmlmV0JKK09DZFh3RWMyM2ZqeDArT1NtYnZpUStZRWoyVHNJQm96aXFQRStJZlNWWitHa3RuM2dSWXA2MEcrVVhjMFBtL2MvY3Y3QklKbmMwOXpwRXplL3A4dkVhdFJhTytWakQ5M0tWVXpHWVRxK1p1SWpYckFNdG4zOXFuRWRmZWRDYnc2UXdvOVlZTzIzVU5SajFCdm1HRUJVYmpwdk93allhMnREV2lWVnVEd1RsVGwzTWsvUXZPNWg3blZNNGhrdUxtMldxR1hzOXNObE5Ta1U5NVRUSHpFcTFCODFjblB5VEVQeEs5c1lQQ0t4ZFlNMy9MZ0YrVEdEd1NkSXBCWmJiQXBTNTNIeVhvRktOZFpSWVkyd0VrNEJ3enpFb01UUXFxY3d4NHg3ZWgwK2x3Y1pGMU9rS01WejgvQW1lcjRLRWtlQ1JwYUs1eGJBREhsbGNYY3lMemErSWprMjNibWxvYjJKZnlFVjd1dmt5TG5VTkZiUW1yNTkvZTUzTzJkYlRhMW1GVzFKWlEwMUNCd2RoQmg3NmRnaXNYYU90bzRjQ3BUL0Z5OTNXYXhiV244MzZkc3BPa1NmTlpOSDA5S1ZuZnNQdm9XOXkrOHBGZWo5VWJPcWhwcUNBMElNcnBmZzgzYnhRS0JZMHRkVmdzRnY1bnh3KzVkOE96eEVWTW83R2x6cTdzUzZmcStuTGJkRm92ZHgrV3pOekFwNGQzb05XNHN1MXEyWk91YlF1dlhNQmc3T0NMWTI5anNWZ0lENHhoWHVKS3N2TFNLTGh5bnEyckgwZHY2T0RMNCs4eUxYWk90MzBWdzArQ1RqR29paHF2SlJFSzg1QWtRbUowcTgwRFk3c0ZDVGpISGdVS01LcXB6ZFBqRmQyTWg0ZUhCSjVDakVNZjVsb0R6bjliQ2tzSGNYUnpNQjA4L1JuaGdUSEVoVS9sM0tWVUFDS0Q0NWd6ZFJsN2pyMkxBc1hWQUNtMmx6TmQ4L3UzZjRMKzZqVFZENzUrQ2EzR0ZhMWFoMWJqaXQ3UWdkRmtvTGFoRWs4M24xN09kSTNSWk9UakE2OWlOQmxZdCtBTzFDbzFtNVkveER0WGt4cXRtcnVwMjJNTHIrVHl5YUhYQ2ZXUFl0dDY1MU5lVlM0cS9MeUNLSzhwSmo0eUdhUEpnRkxwUW1OTFBRYWpIbjl2KzFGTHZhR0Q0b3BMekpxeXhMWk5vOVpoc1Zqd2RQTkcxYVdreTdtOFZIYnVmd1dsUWtsRWNCenhrY25FUnlZVDRoOUJSVzBwbng5NWs5andxU1JQbW8vRll1Rk03akhlKytwRkhybnRlWWR5TkdKa1NOQXBCcFdzNXhSalJXc3RkRFJLd0RtMktWQVlkTlNWVmFPT1VxUFQ2V1NxclJEanpQWXNXQkkyZWdQT0sxVkZYQ2c2ZTYza1NaZi9VdFl1dUlOSkVVbWtuejlDVXR3ODI5ckZ2bmptcnAralZtblFhbHdkMWxoMlRxKzlZODBUdG0wV0xEMysvbXZyYU9XRGZYK2x1UHdTOTJ4NEZ2ZXI2MHNUb21ld2ZQWXRIRHI5T2RYMTVkeXk5SDdjdW1TTGJXaXB4V0RVcy8zejN4SWVGTXZLSGdKVGdMandhV1FYbkNZeGJoNEFudTQrRkpYbDRxcDFkd2orTGhTZHhXdzJNeWtpa1haOUczdU92a05tWGdxcjVtN20xUGxEdkxUelA5aTg0bUVtUlNReUtUeVJ1OVkrUlZ4RUlyb3Vhek5MS3d0NWM4OGZVS3UxM0w3eVVkdGEvenRXUDhIZlAvbC92UHpSTDdsenpaUEVSVXpyNVc5Y0REVUpPc1dneXEyNzlsaW0xb3JSckswR0xHWUpPTWM2SlNwb2RhT3hzUkcxV2kxQnB4RGpTSGtMdEJoZzZZMHRoUndXWVlIUlBIano5MUNyTkJTVzVaS2RmOG9XRkxscTNiQmdJYjgwaHllMy9yU1hNOW56OXVqK1M1UzNoeitUbzZhVGVTa0ZzOWxFWmQwVjlJWU9mRHlkRjBhL1VIU1d6dysvU1llaG5idlhQOE9raUVTNy9hdm5iVWF0MHZCTjJpN3lpck80WmRuOVRJOWZnTmxzNWx4ZUtpNUtGOVl1dUlPRnlXdDZUZDQyTDNFbHA4OGZac2ZudjhWRjZZSzNoeDlmSG4rWDJQQ3BEc2NleTlqTHBJaEV6aGVlNFVEYUp4aU1ldTVaL3d3SjBUT1lsYkNZZC9hK3dKdGYvSUhKa2Nsc1dmVVlpWEZ6YmNkYUxCYU9uZDNMZ1ZPZjRPYnF5U08zUFc5WHVzYlhLNEJIYi9zaE8zYi9MMjk4OFh2aUk1UFp1T1FlL0x3Q2UreS9HRG9TZElwQlpUZlNLVUduR01VTWJUTEtPVjY0V0hRME5WWGc3ZTJOU3FVYTF4bHRNekl5U0VzOVRVbHhNYTQ2ZC9JS2MwZTZTMktjaVl1ZVRGdEhLNUdSRWN5YlA1Zms1T1FSeXhSZFljMUhRNGpic0YrNlgrSWlwdkhSTjM4bjgxSUtHcldXRFl1MjJmYlZObFN5ZlBZdGhQZ1BYdVFjRTVaQVRGZ0NiMzd4Qi9KS3N0R290Y3lZdk1naG1PelUwdGFFdDRjZlcxWS9qcjkza05NMnkyWnRKRHBrTWdkUGYwWnMyRlRBbXBsMjI5cHYwZGJSeXVTb1pMdjIxNWR4NlJUb0c4clcxWSt6KytqYkpNYk50VTZSdGNETWhNVjI3U3dXTXlvWE5Tdm5idUtMbzI4VDVCZk9waFVQMllKdEx3OWZIci85eCt4UC9aaTJqaGFIV3AwMURSVWNTditjeU9CSmJGM3poRjBkMDA3K1BzRTh0ZldmMlgza0xlcWFxbkhYM1ZqMllERTRGSmF1RlZXRkdBQ3pCVzcrQUV4WDMxR2Yzd2xhV1dJbFJxbUtUSXN0STZvWTI0eDAwT3lhUjNoNE9KNmVua00rMnZsRklmd21CV1lIdzMrdjdMMzlZTm4rMmc3YUdzMUVCU1lRN0I4NXFGOWloZWlxdkthRWlwcGlDc3F6Y2ZOV2MvK0Q5NDVJcHVpemxmRDhBZmpOS3BqcFBGWWFORTgvL1RRL2UrckZBWjNEWXJHTTJwdGVJOWszZzlHQXlzWHhocURCcUVldDB0Q3ViN09iTXR0WGxiVlhDUFFON2RQck1oZ05BOHJRKzR1WG4rYlpaNThsSUNDQXdNQkExR3BKV3RKZk1nOUpESnI4aG1zQlo1U25CSnhpZEpPQWMveFFvY1ZrTXFIWDZ6R2J6U1BkblNIeDRoLy9ocmRMSkp1V1BzTE1oTVVTY0lvaEZlSWZ3Y3lFeFd4WjhRVGV5bkJlZnVGVjJ0cmFNSmxNSTkyMVVXMjBCcHd3c24xVHE5Uk9yOTlaMS9OR0FrNkFJTCt3UHIrdXdTZ0pJd1pHZ2s0eGFHUnFyUkJpcEZnc0ZveEdJK054OHM3MjEzWVE2aDNQL01SVkk5MFZNUUV0bkw2V1VOOTQzdGorRnMzTnpSSjRDaUZ1aUFTZFl0QmNsQ1JDUWdneHFESXlNbWh0TURNL1NRSk9NWElXSmE5RjN3S3BxYWwwZEhTTTJ4a0ZRb2loSTBHbkdEVDU5ZGNleDB1NUZDSEVNQnVQbzV4cEthZUpEa29ZNlc0SVFWeFlJdG5uenRQWTJEZ3VSenZqb2llUGRCZkVLQllSR2cyTTdpblVvNTBFbldMUTVIVUpPaWRMMENtRUVBTldYRkpNc0gva1NIZERDRUw4STZtcXFxS3BxV2xjVG1WdjYyaWx2S1prcExzaFJxR3k2c3UwNjl0R3VodGpuZ1NkWWxDVU5FUEgxUnVmb2U2Z2t5UkNRZ2d4WUs1YU4wa2FKRWFGMElBb3RCb2RCb01CdlY0LzdvTE9pUEJ3S21xS1I3b2JZaFFxcnluRzM5OFBoVUtCaTR1TGpIYmVJQWs2eGFESTY3S2VjNUpQOSsyRUVFTDBYWDdSeFpIdXdvZ3ltWWQyR3VkNEM1d0FtbG9iN0VabEJ2TTFscFFWamR0TTBmTVh6cU9nSW11a3V5RkdvYnpTVENiRng2RlVLbEdybldmaUZiMlRvRk1NaXE1VGF5WG9GR0p3NUplZVIyL29zTnQyb2Vnc2hWZHlCKzBhRm91RkU1bGZVMU5mMGU5akc1cHJ1VkpWNUhTZjBXU2t2THFZbHJZbUFNeG1NK1hWeFRTM05nNm92MkxpMkovNk1XL3MvbDJQYmY3K3lhLzU4dmg3TjN5TnQ3LzhVNStPTHk3UG83YXhDb0MwN0lOY0tEemJZM3VqeVVoemF5UGxOU1UwTmwrN0s2czNkTkRRWE5mdm44N1BVVis4K01Fdk9IVDZjd0FPblBxVVZ6Lzk3eHY2ZkhkbnZHYUtuajU5T203ZWFrNW03Ui9wcm9oUjVGakdWeWkwUmlJakkxR3BWR2cwbW1HdlZ6dGVxRWE2QTJKOHNBczZaVDJuRUFOVzMxVERHN3QveCtTbzZkeDMwM2NBYTNIcm5mdGZJY2d2bkNkdS8vR2dYS2Vrc29DdlRuNUlhdFlCbnRqeUU5eDA3bjArOXVqWkx6bVZjNGgvZWZJdlR2cGZ6VjgvK2s4MkxOckdvdWxyYVcxdjVxOGYvU2NyNXR6S3FybWJCcVh2b25jdmZmanZWTlNXT215Zk8zVTV0eTUvWU5Ddjk2ZjNma1pUUzMzdkRhL2o2ZTdEZCsvK2hkMjJpS0E0anB6WlExNUpOcE1pRXAwZVp6RHFNUm9OVHZlbFh6aEtXZlZsaCsxSmNmT0lEcDFNVzNzTCtTVTVUSW1lMVd2L3ZrN1p5ZVNvNlN5YnRaSGN5NW1FK0VjeUpXWW1PUVhwSEU3ZmpjbHN4R2cwb0RkMjBLRnZ4Mml5OXNsVjYwWmk3RnpiMzNYNmhhUHNQZkcrMDJ0WUxKWnVSMUNpUXVKNTVMYm5lKzNuOVdaTVhrUnVVUVl2Zi94TDdsanpKQWxSMC90OWpvbmsvZ2Z1NDY5L2VaV1RtUllXVGw4NzB0MFJJK3g0eGxlVTF1YXlmUFVTVkNvVkhoNGVxTlZTNy9OR1NkQXBCb1dNZElxSjZOTkRPMnhmTG0vVWxKaFpKTWJPY2RoK3ZqQWRnTVRZdWJadGw0clBZVERxbVQ1cHdZQ3UyVlZrY0ZkbUxYWUFBQ0FBU1VSQlZCd3I1OXpHZ1ZPZjhzbkIxN24zcG1jSDdkeGk1TFYxdEJMb0crb1FXSVVIeGd6SjlZeEdQZFBqRnhBZm1kem5ZeTRWbitOUzhUbUg3Wk9qcGhQa0cwWmE5c0Z1Zzg2ZWRPamJhVzF2dHR0MnZpQ2RBTzhRb2tNbmsxVndDcVZTU1dMYzNHN08wTHVXOWlaYTI1dFpQVzh6S3BVR25jWVZWNjA3YmpvUDNGMjlIQXJTTDB4ZXc4TGtOVTdQOVpzM2ZzUk5pKzRtT1g3K0RmZm5lbjVlZ1R5MitSL1plK0o5QW4xQ0IrMjg0MjJVRTZ4WlNWVXFGWTg5K1NBN3RyL0p6Z1A1eElZbUV1SWZTV2hBMUVoM1R3eVRzdXJMbE5jVWsxZDZEcVhXeVBMVmkzRnhjY0hkM1IwZkh4OVVLcFZNcjcxQkVuU0tBV3MyUVBYVjVTUHVhZ2gyRzluK0NERmN6dVdsWWpEcUIzUU9idzkvcDBGblZ2NHBWQzVxcHNaY0N4Wk81UnhDb1ZBUUhaYlFwMm1xSG01ZUFKekkzTmRqY0t4UUtOR3FkWmd0Wm82YzJkTnR1N2p3YVlRRlJ2ZDZYVEY2dE90Ym1SU1J5SnI1dHcvYk5ZTjh3KzNldDlEektGNWpjNTFkMEZsVlYyWmJrN2g0NWdhODNIMHByc2dId052RER5OTMrenViZFUzVlpCZWN0dHNXN0J2T291bHJBZnZScWwrOStwenQ4ZGtMeHpDYWpQenVyWDl5Mmk5WHJSdmZ2LysvZW5pbFY5dnAzSm1ac0xqWGR0a0ZwL25nNjcvMjJHYm5ONit3ODV0WG5PNExENHpoaVMzL3hLZUhkbkF1TDdYYmN4aU1lbExPN2VkVXppRzc3UmtYVDlnZVAzVEw5NGtJanV1MXp4T05VcWxFcTlWeXo3M2JTRTFONVh6MmFVNWtmWWxXNDBaSldlRklkMDhNc1lqUUdOcjFyUVFFK0JNM0pkWTJwZGJWMVJVL1B6KzBXcTFNclIwQUNUckZnRjNza2tRb1hrWTV4UVR5azhmKzBPMittb1pLL3Z6ZXo1Z1dNNXR0NjcvZHIvTlcxSlpTV2xuQXpJVEZhRFU2QUtycnk4a3Z6UUdzVXliNzFyOC9vbGFwT1hqcVV6b003YjIyNzI3RXFaUEtSVTFvUUJTN0RyNE9RR2xsQVJhTGhZOFB2QWJBL01SVm5MbHdGSUEyZmF2VGMxeThuRWxMbDREWjNjMUxwdHNPRWJQWmpON1FnVTQ3dkhjQ0cxcHErZVRnZG01ZC9nQXVTaGVhV3h0NWFlZS84K2ltSCtIdkhXUnJkNkhvTEtkekRqTXBNc251K004T3YwRnhSWjdUYzYrWnY0VmxzemJhYmNzdnpiRjlObnBxMTFWNWRUR2xWWVdzWGJBVmIzYy8yL2JNdkJUS2E0cFp2K0JPWEZ5RzVpdlNjL2YrSnlvWHh5bDZMMzc0QzFiTjNld1FzQVBzUy8ySTZyb3lBT1pPVzhIa0hxYkpmbnpnVldMRHB2WVlDUHQ1Qjk5QXp5Y0dsVXFGcDZjblM1WXNJU2twaWVibVpveEdJMmF6ZVZ5TzhBcEhDb1VDcFZKcG0xTHI3ZTJOVHFkRHBaS3dhU0RrYjA4TVdOZXB0WEVTZEFveFlHblpCd0hzdmpSMkpnYlp1T1FldEdwWGRoMThqZmlJSkdaTVh0VHRlVlJkdmpUSFJ5WngxOXB2T2JTNVVIU1d5T0JKdU9rOHVqMVBhVlVoT3o3L1g4QTZZbFZSYTYxbDF6bDFzZk41ZlZNMUdaZE8ydG81VTFGVFFuVjl1ZTI1djNld0JKMURwSzJqQlFDZFpuaURUbmVkSjFsNWFaek0zTWVTbVJ0SXYzQVVONTBIbGJXbDdFdlp5ZDNybndiZ1ZNNWh2TjE5NGJxM3ltT2JmK1J3enA1R1NtOWtmZXFKYy9zQUNBMklKaTU4cW0zNythSXpCUHFFT3AzaVdsVjNoZXlDMDdTME5WSlRYMjRiWGRYcjI4a3Z5WEZvM3lrc0tBYWR4dFgyM04zVml4ZmUvN25kN0lOSE4vMEloVUtCVHVQSzNoUHZVM0RsdkczZnVvVjNvbFpwcnAwdk1KcXd3R2d1RldmaDdlRkhvSy85dEZrWHBRcXRXdWNRdkRZMDE5SFcwU0lsZVBwQXBWTGg1dWFHUnFQQng4Y0h2VjZQd1dEQVpESko0RG5PZFpaRlVhdlZhRFFhMUdvMUtwVktSamdIZ1FTZFlzQzZsa3VKbHlSQ1FneElhM3N6bVZjRE56ZXROUkFzcnk3bVhGNHFDVkV6V0pDMEdvUFJ3SzZEcitIdkU5eVA5VjhLTkdxdDNaYWErZ28rUHZBcVlZRXhQU1ltNmpvcW8xUXErZllkL3hlQTNVZmY1bFRPSWR0emdLUko4d0RyeU93TDcvK3J3N21XemI1WmdzeGgwdDVoSFcyMldNdzBOTmVpMWJqYUJUOURSZVdpWnNPaXU5aDE4SFdTSnMwai9jSVJsc3pZUUhoZ0RCOTk4M2R5Q3RJSjhnc252eVNiWis3Nk9Ya2wyZmI5MXJleDY4QnJiRmkwRFYrdkFNRDZYbXRzcnVXK2pkOGRjUC9xbXFvNGR5a0ZsWXVheXRwU3U2Q3p2cW1hRVA5SXA4Y1ZWK1RSMkZLSFJxMmx0YU9aMUt4dlNKbzBuNGJtV2o3WS96SWQralk4M2J4dDdjMW1NODF0alR5MjZVZEVoa3dpT21ReUQ5LzJBMVF1S3A2NTYrZDI1KzRhVkc1YThUQVd5N1Z5SkNvWE5SRkJjZWk3ekZZd204MThmZkpEV3R1YmVXVFREKzFHa0FHeTh0TllNMzhMWGg3Vy81VGJPbHA1YTg4ZmFHcHQ0THQzLzN1L0VvWk5WSjNsTVZRcUZUcWREb3ZGSWdIbkJLRlFLQngreE1CSjBDa0dUSklJQ1RGNGpwM2RhMWNteFd3MjgvbVJOMUVvRkt5YXQvbUd6cmwrMFYxNGRQa3kzR2wvMmk0c0ZrdXZRYUN2WndBYkY5OURWT2prRzdxK0dCbXRWMGM2RDV6NmxBT25QZ1dzLzVZTGt0ZXdJR24xa0g2UlNveWJTMnIyQVhicy9oMXQ3UzNNbUx3SWpWckxrcGtiMkh2aWZhSkM0b21QVE1iZko5Z2g2TlNxZFJTVlh5Uy9OSWU1WHNzQktLc3VJdEEzckY5OU9KVnoyQ0ZUck1HbzUwcFZFWUYrWVlRRlJGTmNmdW5xMms5cm1aUEsydEp1WncvTW1icmNZY3B1V3M0aEF2M0MyTEJvRzIvditTUFAzZnRMMjRoSVlWa3Uyei83TFFFK0lRQzR1M3JpN3VvSndPL2YvcW5kU09lM3R2Nno3ZkhPL1grem15NjhjY2s5eko2eTFPNjZTcVdTZXpZOHk5OCsvaFZ2ZmZFSEhyLzl4N1p6ZzdXKzZmNjBYV3haOVNnZCtuYmUvdkpQMURWV2NkZTZiMHZBMlE4U2NBZ3hlQ1RvRkFOaXRrQkJnL1d4QW9qeEd0SHVDREdtTmJVMmtKcDl3RzViU3RaK1Nxc0tXWmk4eG1GYW5ORm9jTWpPMlVtbmNiTjkrWjB6ZFpuRC92THFZbklLVGhNVE5xWFh6S0FlYmw0c1NGN2RZNXVxdWpLSGFYNWlaSG01KzdKcHhVTm9WRnFNWmlNMTllV2tYempLbDhmZm83R2xqdlVMN3h6UzY5KzArQjcrdXZNL21KZTQwamJLdm5UbVJzNWNPRWJtcFpSdVM0QW9GQXFpZ3VNcEtNMWg3clRsbU13bUttdExtWis0R3JQWlRGTnJnNjJ0Mld4Q2I3VFd2dXlrMDdpaTFlZ3dtWXhZTEdidVh2K01iZDk3WC8yRnBMaDVUSTZhVHVHVkMzeWQ4aUZtc3htbFVzbVZxa0tNSmlPUndaUDYvaUt2am53Ris0WGJndGFRQU90SWFkR1ZYQUo5UTNGMUV1VDk2T0hmT0d5N1k4MlQzVTd0ZGNiWEs0QnQ2NzdORzd0L3g5R3pYN0poMFYyMmZmN2V3V1JjUEVGOFpCTEhNNzZpcHFHQysyNzZMckZkUm5XRkVHSTRTZEFwQnFTZzRkcHluQmh2VU1tVWR6R0VhdHVocWhVYTlkQnVoRGFqOWM5MjA5VS9yM3ZjWm9RT1U1ZDJWL2UzR09DMVVaaTQ4Y3ZqNzJFdzZwa1NQWk1MUmRiaTgxT2laNUZibE1IcWVZN1pSMCtkUDh5cDg0ZWRudXZKTFQ4aExEQ2FmU2tmT2MxY1cxUjJFYkN1Ky96eStIdDk3bU5pN0Z3aVEreS9sTC8vMVV0Y0tEckxJN2M5VDNiQktjQTZuYytadk9Jc09xNW1KZ1dZSHI5UU11SU9FVzhQWDRjUnNnVkphM2o1NDE5eUl2TnJsczNjNkRRZ0dpeU56YlVBRkpkZnNxM0pWS3ZVaEFmRjBsUllqNjluUUxmSFJvWEVjeXhqTDJCZEIydzBHWWtObjBwdFk2WER0TzJxdWpJeUw2WFlucStldDVubHMyOEJySm1aNDdza0tycDN3M2Z3OXduRzI4TVBsVXJOcDRkM2NMRTRreW5STThuT1A0V2J6b05nUDhjMWp4WXNIRDJ6aDdTck40V214YzdscHNYYk1KbE5LRkRncHZNZ3lEZk1Xc1B6YXRDWlUzRGFybFRONzkvK2FiYzNpZnJxdHVVUE1qMytXc21rbUxBRUhybnRlY0tEWWpHYnpXUmNQSUhlME03TWhNWDROUVN4Yy84cnVMdDY4c2h0ejB2WkR5SEVpSktnVXd5SVRLMFZnNlhkQk9VdDFxQ3lvZ1dxMnFDeUJTcXYvbG5kQmdaejcrZnBDK1VvbkMxVlhKNUhkdjRwcGtUUEpEWnNxaTNvOVBVSzRPSGJmdUQwbUVrUmlVeVBYK2gwbjgvVkwvU1psMDQ2QklBbWt4R3p4WXpLUlVWUjJVVmJBTnFWMFdUQVlySFlyVFVEQ1BJTEp6SmtFaVdWQlpSVTVHT3hXTWdyeldicHJJMVUxSlp5OHR6K0hsOW5hVlVocFZYWFNnK0VCa1FQT09oOHZRcjJOYzRZMERsdVJIb0ZyT3Q3dk41dlNnVU05cjBSRHpjdnBzWE1KaVhyRzZycXk0Z0tpUi9rSzFpWnpXYStPdmtoTXlZdklqdi9GT2tYampKbjZqSktLZ3M0WDVpT3Q0Y2ZYNmZzNUk0MVR6ZzlQaklrbnRhVW5WVFhsMU5VbG91ZmR4QmU3ajYySkZUM2JmeXUwN3FUblFtdnVoTVhNYzMyMk5QTm05andxWnc4dDUrWTBDbGtYa3BoeHVSRlRoT0dHSTBHNWt4YlRsTGNQQTZuNzdZbGFlclF0OXN5VEUrTm5VM0d4ZU1zbjMwelJlVVhxYW92WTl1NmE1bXJINzcxQjVndHpuK0o1UlZuOGVXSjkvajJIZi9TWTlaY0QxZkg2VVNSSVpQSUtVam5tN1JkZGttNmJsbDZIMyt0eU1mRDFRdHZEeitINDI1VVRUdnN6b0tVSm1nMldXYzhEYlc4ZXBnWjFIczdJY1RvSlVHbkdKQ3VRYWVVU3hIZE1WbWdzdFVhVUZaMitlbjZ2S1g3TXBJVGdxOVhJQjZ1WHR5ODlEN09GNlQzNlpnQW54Qm1USFllZEhhNnZzNmd3V2pnTHgvOEt4MzZOcDdkOW05MjY4QTZ0YmEzOFB1M2YwS1FYN2hEZ3FIVzloWmUrL1IvdUZ4K0NiQk9oWHp1M3YrMFpiK2RsN2dDNkQ2UjBJbzV0dzU2SXFHcGJyQ3ZzZXMzMytHNXErQ3BneTM5bUluWlh3cmcyTDdCUDI5bmJWbU5XamY0SjcvcTVMbDk2STBkM0xMMFBqemR2UGttYlJmVFl1ZXc1OWc3ekVwWVFuTDhBblo4L3IvTVQzSStiVHNzTUJxVmk1cXk2c3NVWERsUGJKajl0RkJQVjI5OFBQMGRqbE1xWFhydG04bHN3dVZxdThYVDEvUFduai95N3Q0WDBCdmFtWmU0MHVreEJxT2VJTjh3d2dLamNkTjVZREtiQUdocGEwU3J0aVpubWpOMU9VZlN2K0JzN25GTzVSd2lLVzRlL2o3WFNwUDRlZ1hRcm0ranNyYlU0ZnlWZGFWNHV2blEzazJwSVkxS2F4dEI3U3EvTklkdlVuZFJXbFZJZUZBc0Q5MzZEN1phb040ZWZ0eTkvbW5lMlAwN1h2L3NOengweXovWWF2Y09oTllGZ3QxaG1ocmFMQTdKaHdkVml3SHk2OEYzNk42cVFvaGhJa0duR0JBcGx5S2NxV21EYzlXUVdRM1oxWkJiMS9zeGZlR3RoVkIzY0ZlRFRtWDljVldCenVYYWM3dkhQZXl2T1RNNGZSb3NIbTVlUExiNUh4MEszdysyZzZjK3BiNnBobHVXM3VjMDRBUTRuckVYZzFIUHdxUTFEdnRjbEM1Y3FTcGkwZlIxTkxiVWtWTnd1c2R5SzhOaG9UdE1tcHBKUUVBQWdZR0JxTldPTlJBSDB4ZUY4SnNVaVBlR1I1SjZiejhReHdad2JHdDdNNjVhZDd0RUtKVzFWOGpLVDhQTDNaZGd2L0NCZDlDSit1WWEwcklQc21YMVkxZVRCOTFFUlcwSisxSjJVdGRZemYwYm44Tk41MDU4WkJKN2o3L0hkQ2MzVGx5VUxuenZ2bCtpMDdyeCtaRTMyYlJpQ1FhakFhUHh4dTlPVmRaZTRkRHB6L0QxQ21UdGdxMkF0WlJRVEdnQ2hXVzVMSnEremlFTGJLZkdsanJjbll3eVZ0ZVgyNEpCTDNjZmxzemN3S2VIZDZEVnVMTHRhbW1ZcnE1VUZ2TEdGNy9IeDlNZnhkV2JJM1ZOMVhpNGVxRldhZGgxNERXYVd1dFJxN1MyVE1OdEhTMTRlL3JiWlluT3Zaeko0ZE9mVTFwVlNLQnZLUGRzZUlZcDBUTWRyaGNkT3BtdHF4L25vMi8renF1Zi9KcmJWejA2NE5GdER6WGNGQW9QQnNJUWY5UTRXd25QSHdBL0NUcUZHUE1rNkJRRGNyRkxNSkV3ZUxOM3hCaGl0a0IrQTJSVld3UE5yR3JyeUdWL3FaVVE1TmJseDkzNlovRFZ4OEZ1MWpialdXZDVpS0ZTWGxQQ2ljeXZyNjZ0MDlxTitIUXFyc2puZU1aWGhBZkcyTXFmZEtYVjZIanUzdi9FdzgyTDNVZmZIdEwraW9FNWZmNElHUmRQTUNraUVYZFhMNnJyeThuT1R3Tmc4NHFIYmNHb3dXaGc3NG4zV1RacjQ2Qk13Nnh0ckdScXpDd1NZK2NBNEtwMTQ5NE4zK0V2SC93Ykd4YmRaY3VldW1iK1ZrN2xISElhU0xhME5WRlJVMExCbGZQb0RSM3NUL21Jai9hL1lnc1crNk9tdm9LRHB6OGpLejhOVHpjZmtpWmRTOVNUZnY0b2w4c3ZvVkFveU01UFkwYjhRb2NSeGNhV2VneEdQZjdld1hiYjlZWU9paXN1TVd2S0V0czJqZHBhV3NQVHpkdXVUdTcxbnRyNno3aHFyZlZUZi9uMzc3SjU1U08ydGFjdmYvUkxraWZOWi9HTTlRRHNTL21JU3lWWnRtTS8zUGMzNjJ0eDkySFQ4b2VZTldWSmp4bFdFK1Btb3RPNDhkN1hML0xhcC8vRDNHa3JXTHRnNjdDVXp4RkNpRTRTZElvYlZ0VjJiVXFrdjZ2MTdxY1kvOXFNa0YxekxjRE1xYkZ1NjQyWHhqb2xxek9vN0JwTUJybko5S2tia1pwMWdOUG5qempkdDNyZVpoWk5YMmUzemM4cmtBMkx0M0V5Y3grN0RyN0cvdFNQbUR0dEpmTVNWK0NtODZDeTlncnY3bjBCdFVyRGx0V1BkL3RGMXRrVXZkTEtRdHM2Vk1DMjV1MTZoVmN1c045c3Y2NXRYdUxLSVIvaG5ZaWlRdUs1ZURtVHN4ZFBvTmUzNDZiellHck1iSmJOdXBrZ3YydmxSOXJhbXltNGNwN3poZW5jcytGWklvSmlCM1RkdUxCcER0bU9sVW9sMzdyam4rM1dDSWY0UjNEcnN2c2QxZ0cvK01FdnFLeTdBbGpYTUNaRXp5QXNJSnJRZ09oK2phbzN0TlJpTU9wNTRZTi94VlhyenJvRmR6SS9hUlVxRnhXTnpYVjhlZnc5Y2dyVFNZaWF3ZnFGZC9MdVYzL2hsVjMveGRKWkcxa3lZNE10NDI1UldTNnVXbmVINmJ3WGlzNWlOcHVaRkpGSXU3Nk5QVWZmSVRNdmhWVnpOM1BxL0NGZTJ2a2ZiRjd4Y0svWm9mdHJldndDZ3Z6Q1dEUjlQV3FWL1grOEZvc0ZvOG5nOE5tTmk1akdVMXYvbVU4T3ZzN1ozT1BNVDF5RnprK0NUaUhFOEpHZ1U5eXdBbG5QT1dGVXRzTGhFamhXYXAweTIxdmlDTFVTcHZwQllnQWtYLzN4MVBSOGpPaS9zS0FZSmtjbU85MFhIdWdZT0dqVVdoWWtyV2JldEpYa0ZLWnpQR012QjA1OXdwRXp1NWtXTzRmY29neE1aaFAzYm5pMjIybUczU21ydWN5Uk0xLzAydTV5K1NYYmV0Qk9VMk5tU2RBNUJLSkM0bmxzODQ5NmJlZmw0Y3NUbTMvTVcxLytpZTJmL1paN05qd3o2SUVTWUJkd0hzLzRHclZLZzFLcDVFenVNVnk3QkpPTHBxOURvOUVSSGhqak1QTGFtU2pubFYzLzVmU21pTkYwN1E3WTVmSkxxRlVhbHM2OHlYcE90WmFHNWpwT250dEhXdlpCQURZc3VvdUZ5V3RSS0JROHVlVW43RDc2Tm9kT2YwNXExZ0ZtVFZuQzZubTNrM25wSkxIaFV4MnVkeXhqTDVNaUVqbGZlSVlEYVo5Z01PcTVaLzB6SkVUUFlGYkNZdDdaK3dKdmZ2RUhKa2NtczJYVlkvM09GSnlXZlJDbDBvVkxKVmwyZjNjSjBUTklpTDZXT0t1MHNwQzhraXkwR2xmS3FpOWpNT3FkWmdiMjl3N2kwVTAvcExMdWl0MU5CeUdFR0E0U2RJb2JWbkN0VkpxczV4eUhMdGJCMFZMclQ5ZC9hMmQ4dEpBVVlQMUpEb0FFWHltZk14ekNBMk5zcFNINlE2bFVraFEzbDZTNHVaek5QYzZuaDNiWVNrNEUrb2JDRFJSRG56TmxHVE82Wk5LdGFhamc1WTkrNmRCdTJheU5MSnQxczkyMjZ6UGtpdUhucW5QbndadS94eHU3ZjhmRnk1bERFblIyZGZGeUJqVU5GVmdzRnR4ZFBWbTc0QTdidnE3VFZidHowK0o3OFBNS2ROait5YUh0dHNlM0xuc0FGNldMWGYzWXIwNjhUMDVoT3NtVDVyTjIvbGE4UEh4dCt6UnFMVnRXUGNxc0tVdllkM0luWUMwcGhBVm1KaXkydTQ3RllrYmxvbWJsM0UxOGNmUnRndnpDMmJUaUlWdVE3T1hoeStPMy81ajlxUi9UMXRGeVE2VnBzdk5QVVYxZmpsYmp5b3JadDNiYnptZ3ljT0RVcDdiK1RvNmF6b3pKaTV5MlZTZ1VRN2FXZDd6SnlNZ2dMZlUwSmNYRnVPcmN5U3ZNSGVrdWlRa21Mbm95YlIydFJFWkdNRy8rWEpLVGsxRW9GRDFPcHgvTkpPZ1VONnlvOGRyam1JRW54Qk1qekdTeEptMDRVZ3JIUzYzVHA3c1Q3WFV0d0V3TWdJaVJ6U016N05vNldqbDI5c3NlMjdSZkxWTlNXWGVGZlNrZjlkZzJ5Qy9jcnZiZWNDZ3V6K05NN2pFeUxwN0FiREVUSDVtTTJrVk5UbUU2Yit6K0hhRUJVU3lac1lGcHNYT2NscEFBN05iaUtaVktORXF0N1hsM2dhUlM2V0tidGloR0Y2MUd4ME8zL3NPQWJnSmNueTI1TzkyVkFlcE5nRThJUDN2cXhSNnUveXZiNHhCL3gzcWJtMWMrd3VwNXQ5dGxsYjFlVEdnQ1QyejVKeXdXNjVTT2JldWZ0bHVmdVduRlE0QTFvNjFhcGVHQlc3N25kSDJreWtYRmhrVjMyVzJMaTVqbTBQK2ZQdjRudStkUGJmMHBnRzFOWjIraVF5ZnpzNmRldE5WQ0ZRTzMvYlVkdERXYWlRcWN3cXdsNjV5K2w0UVlEdVUxSlZUVUZITmtYeXFuMDg1dy80UDNvbEtwdXYxL2VUU1RvRlBjc0s2alg5SGVJOWNQY2VQYWpYQ2l6RHB0OW1SWjkyVkxWRXFZRlFUTHdtRlpoSFZrY3lMcjBMZHh0SmVnczFOTlEwV3ZiYWZGekI3eW9MT2h1WmJTcWtJS1NuTElLODJtdnFrR3NJNldycGh6RzVPanJOTjBxK3JLT0hMbUM4N2xwZkxoL3IvaDQrblBvdVIxeko2NkZMVktRMU5yQTErZi9CQ3dybWx6MXpuUGdDdkdwdkYrUTBDajF2WVljSGJWR2NCZHYyNnlVMmR3UGxvUzhrakFPVGhlL09QZkNQV0paOTNTVlNQZEZTRUk4WThneEQrQ21RbUxPWm01ajVkZmVKVkhuM29RblU2SGkwdnZKYUpHRXdrNnhRM3JERG9WV0VlK3hOalFZb0M5aFhEaUNweXE2TDZkMWdVV2hzTFNDRmdVYWkxVElxeThQZno0MGNPL0hiVHo5WlRsY3FBNjlPMzg1WU4vcGJIbDJpSnNkMWRQNWt4ZHhzeUVKVVFHeDltMUQvUU5aZXZxeDFreDV6WU9uLzZjekx3VTloeC9sNkx5aTJ4Yjl5MWN0ZTZjeTB2RllySGc1ZTdMK29WM0RsbmZoUkJpT0cxL2JRZWgzdkhNVDVTQVU0dytDNmV2NWNRNWVHUDdXOXg3LzkxNGVIaU1xY0JUZ2s1eFE2NDBnL0ZxQXNwd2ovRmZ5bUtzc3dEcEZiQ253Sm9ReUdCMjNzNUxBNHZEcktPWjgwTGszN1U3Q29YQ1Z1NWd0Tk5xZE15ZXNvenltbUxDZzJLSkRwbE1SSEJjcjZNaS90NUJiRm45R010bjM4S2g5TTl0YThwVUxpcis3eE12QURLeUlvUVlQekl5TW1odE1MTnVtUVNjWXZSYWxMeVdENy9KSnpVMWxTVkxscURUNmNiTVZGc0pPc1VOS2V5Nm5sT20xbzVhMVczV1FITlBBWlE3cjJCQm9LdDFOSE5aT013SUJLWEVFU051UWZKcWg1SVRYYWxWNmg3WHRWMXY1ZHpiYnJndi9qN0JiRjM5dU4yMnZnU2IxNis5ODNEejZsZWZoVlZjOU9TUjdvSVFOaEdoMGNENHZPR1VsbkthNktBcEk5ME5JWG9WRjVaSTlybDBrcE9UVWF2VkVuU0s4YTJ3eTNwT0NUcEhud1BGOEdVQnBKWTczeC9xRHF1aXJJSG1sSUhYZ2hkQ0RKRzJqbGJLYTBva2tZa1ljV1hWbDJuWDk1Qmhib3dyTGlsbTFwSjF2VGNVWW9TRitFZHlJbXN2VFUxTmVIdDdvMUtweHNTTklBazZ4UTJSb0hQMEtXNkN6L0xnNnlKbzZIRGNyM1dCbFpGd2N4eE1keXpoSm9RWWhTTEN3Nm1vS1phZ1U0eTQ4cHBpL1AzOVVDZ1V1TGk0aklrdnVmM2hxbldUejVrWUUwSURvdEJxZEJnTUJ2UjZQVnF0ZGt4OEhpWG9GRGVrUUlMT1VTTzdCclpuUVZvM281cnhQbkJMSEt5TEFUZjV4QXN4cHN4Zk9JOGorMU1jNmtRS01kenlTak9aTkNVT3BWS0pXcTBlRTE5eSt5Ty82T0pJZDhHT3lXekNSVGwya3NTTVZTYXppZnFtR3Z5OWcreTJXeXdXaXNvdjR1Y1ZoSmQ3NzhYb3pXWXo5YzAxVHVzSE56VFhvbEFvKzNTZXZpb3BLOEprTXFIWDZ6R2J6V05paXUzbzc2RVlkY3dXNjZnYVdEUFhSa25GaEJGeHBoS2VQd0RQN1hNTU9OMVVjTnNrZUdFOXZMZ0JOc2RMd0NuRVdEUjkrblRjdk5XY3pOby8wbDBSRTlpeGpLOVFhSTFFUmthaVVxblFhRFJqNGt2dVdMVS85V1BlMlAyN0h0djgvWk5mOCtYeDkvcDB2bE01aC9uMDBBNm4rL0pMY3ZoZzM4czB0elk2N092UXQ5UGEzanlnSDdPNW04eUZWMlhscGZHWEQvNk52U2MrNk5OcjZYVGt6QjQrUHZDYTdYbGRZelcvZStzbkZKU2U3OWQ1OGt0eStQTjdQNlB3U3E3ZGRyUEZ6UGJQZmt0dTBkbStuYWMwaHorOSt5OFVYTG5nc08vakE2L3k1YkYzKzlXdnZyQllMQmlOUmx0TjRkRk92b2FLZml2cGtyazJ5a3NTend5MzFISjRJeHV5cWgzM0pmcGJSelZYUllGT2JwRDJTS214WU5iTG0zYzhNR0tkVHo3ZVJsNDYzZi9BZmZ6MUw2OXlNdFBDd3VsclI3bzdZb0k1bnZFVnBiVzVMRis5QkpWS2hZZUhCMnExMU5DNjNwL2UreGxOWFVwVDlaV251dy9mdmZzWGR0c2lndUk0Y21ZUGVTWFpUSXBJZEhxY3dhakhhT3ltdVBaMWZEejkrZnpJbS9oNCtyTjg5aTIyN1VhVGtTK092WU5hcFVIcnBON3NKd2RmSjZjd3ZSK3Z4dEhUZC82TUlMOHdwL3RLS3d2WmRmQTExQ290YWRrSG1Cb3ppNmlRK0Q2ZDkwenVNWUo5dzIzUHMvTlAwZExXU0VoQVZMLzZsNVdmaHFlN0Q5R2g5a25iYklGY0gvOWZ5U2s0amJ1cko5RWhrNm1vTFNYWUw3ekg5cmxGR2NSSEprK29temNTZElwK2svV2NJK1BFRmRpUkRSZHFIZmN0Q29WSHAxdW4wb28rR2hzM0JrV2ZqTjkvVElWQ2dVcWw0ckVuSDJUSDlqZlplU0NmMk5CRVF2d2pDZTNubHlzaCtxcXMrakxsTmNYa2xaNURxVFd5ZlBWaVhGeGNjSGQzeDhmSFo4d2tMaGxPUnFPZTZmRUxpSTlNN3ZNeGw0clBjYW40bk1QMnlWSFRDZklOSXkzN1lMZEJaMCtLSy9McHVDN3BVMVJJUFBtbE9ZUUdSTnUyWFNnOFEyMWpKVGN2dVkraU12dVJ2dENBS0ZiUHY3M2JHMTNsTmNYc09mWXVhK2R2SlRKa1VyZDk4ZlZ5bmtTaXBMS0F0L2Y4Q1gvdllCNis3WGsrT2ZnNjcreDlnUWR2L2g1aGdkRk9qN2wyN1JKcUd5clpzUEF1d0JvZ3B1Y2VKVG8wQVl2RlRHdDdjN2ZINmpSdXRrQ3ZROS9PK2NKMEZrMWY1L0IrN2d3NmxZcmVnMEtEMFVCT1lUb3pKeS9tZkdFNkgrNy9Hdy9jL0QzaXdxYzZiWjlmZXA1MzlyN0Fxcm1iV0RIbjFsN1AzNU94TXNvSkVuU0tHMUFrUWVld3NRQkhTdUROYkxqazVBYnEwbkI0TkJsaTVkK2gzMVN1RnZRRytkSTBIaGdzcmVNMnVRbUFVcWxFcTlWeXo3M2JTRTFONVh6MmFVNWtmWWxXNDBaSldlRklkMCtNTXhHaE1iVHJXd2tJOENkdVNxeHRTcTJycXl0K2ZuNW90ZG9KTlRyVEgwRys0VXlObVdXM3pXS3hkUHQ3cWJHNXppN29yS29yczJVSVhqeHpBMTd1dmhSWDVBUGc3ZUhuc0Nhd3JxbWE3SUxUZHR1Q2ZjUDVKdlZqU3F1Yy8yNTQ3NnUvWURRWlVibFkxK1dxWE5SOGRkSnhhdXUyZGQ4bVBqS3AyOWRhV2xtSVVxRmt6clRsL2E1Ym5YczVrdysrL2l1K1hnRThlTXYzY2RXNmNlZmFwM2o3eXoveDJxZi93OWJWanpNdGRuYTN4NTgrZnhnM25ZY3R3TDk0T1pQYWhrcHFHeXI1bngwLzdQSGFUMjc1aVMyb1RiOXdGSlBKeUx4cEt5bXZMaVlrSU5MV3ptdzJBZURpWWg4cVhTZzhTM1JZQXJvdUk4UG44bEpvNzJobDNyUVZlSHY2RStRWHpxNERyL0x0Ty84Rk41MkgzZkZ0N1Mzc092Z2FmdDVCTEV5ZVdETlhKT2dVL1dhWFJNaHI1UG94M3VYVXdQK21RWDZEL1hZRnNDSVNIazZDYVBuN3YyR3VBUmIwTFdZd3laZW5zY3lNZ1ZaRjliaE5idEpKcFZMaDZlbkpraVZMU0VwS29ybTVHYVBSaU5sc0hsTjN1c1hZb1ZBb1VDcVZ0aW0xM3Q3ZTZIUTZWQ3I1NnRpZGhwWmFQam00blZ1WFA0Q0wwb1htMWtaZTJ2bnZQTHJwUjNhSmFpNFVuZVYwem1FbVhSZlVmWGI0RFlvcjhweWVlODM4TFN5YnRkRnVXMzVwRHZtbE9RN3RIcjd0QjkzMjhVVG0xK3hQM2NVL1B2Sy9xRno2OW05WmVDV1h4cFk2dTIzbkM5UHg4dkRsNHVWTXA4ZEVoMDdHMjhPK0pwdlJFd3B3N2dBQUlBQkpSRUZVWkdSLzZzZWN5UHlhcUpCNDdsNy9ERzQ2ZHdCVUxpcnUzZkFkUGp1OGcvZS9mb201MDFhd2JzRWRhRFU2dTNQb0RSMWtYanpKbE9pWktKVktMQllMMzV6NmhCRC9TTzVjK3hSSHpueEJXVlVSMjlZLzdiUmZuWDB5bVUya1pPMG5MRENHRG4wYmYvM29QOW02K25HbXh5KzR1dDhJZ0ZxbHNSMWJXbG5JKzErL3hQeWtWZHkwK0c3QWVsTWg1ZHgrd2dLajhmY0pCdUQybFkveXlzZS9ZdS94OTlteStqRzc2Kzg2K0RwdDdTMDhzT1U1aDljMjNzbHZEdEZ2UlYzV21zdEk1K0NyYVljWHo4QTNsKzIzS3hXd09oSWVUb1p3RCtmSGlyNXo4MUhTV20zRTBBaVNVMjFzc21DbW5RYU15aGJjVkc3alBybUpTcVhDemMzNk9uMThmTkRyOVJnTUJrd21rd1NlWWxCMXpoeFFxOVZvTkJyVWFqVXFsV3BjZjc0R2c3dk9rNnk4TkU1bTdtUEp6QTJrWHppS204NkR5dHBTOXFYczVPNnJnZENwbk1ONHUvczZyQXg0YlBPUEhNN1owMGpwM0tuTHVYWDVBOTMycDd5bWhIWjlxOTIyZ2lzWDhQTUtwS1F5MytreHdiN2h1RjROQkR1ZFBMZVAzTXNacUZ3YzEvSitmdVJOaC80YVRRYnVXdmN0dTZDenFPd2llNDY5UTBWdEtRdVNWck51NFowT1FhOWFwV2JyNnNjSkRZam02NU1mY3ZGeUJzdG0zY0tzS1V0c2JWT3pEOUJoYUxlTlFKNCtmNFNLbWhJZXV1WDcrSHNIb2RPNDR1S2ljc2hHZTcyMDdJUFVOOVhnN2VHSHYwOHdVMk5tOGZYSkQwbUltb0ZXbzBOdnNPWUtVTHRZZzA2OW9ZT1B2bmtGWDY5QVZzKzczWGFlN1B4VFZOU1cycTBKRGZHUFlOT0toNGtKVFhDNDd0ekVGY3lZdkxEYmRhN2ptUVNkb2wvTUZyaDhOZWhVS1NYNEdVeDZFN3g3SHQ0NUR4Mm1hOXVWQ2xnWERROGxRYWg3OThlTC92T090bENkWXdTanB2ZkdZdFF4MEVhajRqSnFsWHJDSkRmcEhORlZxVlRvZERvc0Zvc0VuR0pJS0JRS2g1L2hOdk5xM0hDbTZ0cmowVXpsb21iRG9ydllkZkIxa2liTkkvM0NFWmJNMkVCNFlBd2ZmZk4zY2dyU0NmSUxKNzhrbTJmdStqbDVKZGwyeDdmcjI5aDE0RFUyTE5wbVd3dTUrK2piTkRiWGN0L0c3L2E3UC90U2RsSlFldDVoaWlqQTIzdis1TEROWU5Sejc0Wm5TWWllNGJBdkptd0tEOTN5ZmJ0dHJlMHRxRlZxdTlIQTV0WkdmdnZtUDlxZXQzVzA4dW1oN1p3dlBJT251dzlCdm1Ha1h6aEsrb1dqUGZZOUxDZ0dzOW5FN3FOdmNUajljNzU5NTg5UXVhZzRkbmF2clUxOVV3MWZuZnlBYWJHemllMW0vYVF6cmUwdEhEcjl1ZDIyOVF2djRzL3YvWXhENloremZ1R2R0SFcwQU5iUmE0QXZqcjFEWTBzOVQyNzVDUnExRnJDT2xuNXo2aE83ODF5cEtxSzYzbHBTb1BEcU90bm0xa1lNUmowWkYwL2EybVZjUEVtSWYrU0VDajRsNkJUOVV0UjQ3Y1pjbEtka3JoMHNCNHJocjJlaDB2NkdKTE9ENEh2eklFS0MrMEhYbWFERk83Nk4yanc5Q29NT3BmeEtIQlBNR0dtbmdVWkYwWVJNYmpKU0FZQVFJMkZHSU96TWhUc1R3R01NM0ZkS2pKdExhdllCZHV6K0hXM3RMY3lZdkFpTldzdVNtUnZZZStKOW9rTGlpWTlNeHQ4bjJDSG8xS3AxRkpWZkpMODBoN2xleXdFb3F5NGkwUGZHQTVPWkNZdlp0T0toWHR2cERSMzgxMnZmNjllNS8vTEJ2eklyWVFsckYyenR0bzFPNDBwTFd4TUxrOWV3ZXQ3dDFEWlcwZHphMEczN1RoNXUzZ1Q3aFpOeDhRVDFUVFc0NmR6NTZ1U0htTTBtQW4xREFldlUxNmlRZUc1ZWNwL2RzZVUxeGZ6cTFlY2N6cmxzMXMwc24zMHplNDY5QTFoSWlKcEJoOEc2aHRiWEs0QTUwNVp6TW5NZkM1TFdVTmRvTFJGd3BiS1FQTThBenVZZTUvYVZqOW9GaVVmU3Y2Q3VzWXBnL3dqYnRuTjVxWnc4dDgvdXVwMDNCbmNkZk0xdSs2cTVteVhvRktJN1hUUFhTdkthZ1N0c3RLN2J2TDc4U2JnSFBETUxGazJjMzBVam9qTkJpMmRVTTdWbEZTamFQVkNaZFZnQUZkcVI3cDdvd3FUb3dHSUJBNjIwVVlWQmFiM0RMc2xOaEJqZi9uRUJmSHN2L1B3SS9OdXlzUkY0M3JUNEh2NjY4eitZbDdqU05pcTJkT1pHemx3NFJ1YWxGQjY1N1htbnh5a1VDcUtDNHlrb3pXSHV0T1dZekNZcWEwdVpuN2dhczlsTVU1ZGd6V3cyb1RkMjBOQjhiYTJsVHVQcXNFNndYZDlHVFVObHIzMDJHUFUzOGxKN3BWQW9lT1MyNTIyL24wUDhJNkJMa05hYm1RbUxBYWhwcU9SazVqNVd6Ny9kbG56SjNkV1QremYrSDRkamZMMEMyYmo0SHFmYmF4b3FPWmVYeXFibEQxRlNtVzhMT2dGV3pMNlYrSWdrdkQxOFNjcytBRUIrYVRhM0xuK0F1OVkrUldMY1hGdmJodVphanB6NWdyblRWbUF5R2FsdHRQNGRiMWgwRnhzVzNXVjMzZGMvK3cxdVdnKzJyZjkybjEvM2VDUkJwK2lYd2k3ck9hTWw2THhoRFIzd1NpWjhrVysvcE1OTkJROGtXdS9vcXVUNzg3RG9USktoaWxUUjBOQkFjM081SkdnWnhUcVRtN2lwM0NTNWlSQVRRSWc3UERzYlhraUhCejZENzh5R09KL1JYU0tzc2RrNkpiTzQvSkp0VGFaYXBTWThLSmFtd25wOFBaMlhFUUZyYVpOakdkWXBwQlUxSlJoTlJtTERwMUxiV01rTDcvK3JYZHVxdWpJeUw2WFlucStldDltdURpZFk2MGZtWEpmaGRyQjA2TnZ0cHRaMnB6UGd2RkpWUkgxelRaL1A3KzN1UjNoUURBQ2VidDZFQjhXeU1IbXQwekl6WFduVnVoNHo3eTZkZVJPenB5NTFXTmZxNGVabG0xcWNYNXBEUXZRTUxsMCtSMUhaUmJ1QUU4RGQxWXNRLzBqV0xiaURMNCsvMStmWE5KSEovOUtpWDJTa2MrRDJYWVkvbllhbTYyNHEzaFFEMzVvSjNqTEFOdXdrUWN2WUlNbE5oSmlZYm9xQlNUN3c2NVB3NjVUZTIvZVhVZ0Z4ZzNRdXM5bk1WeWMvWk1ia1JXVG5ueUw5d2xIbVRGMUdTV1VCNXd2VDhmYnc0K3VVbmR5eDVnbW54MGVHeE5PYXNwUHErbktLeW5MeDh3N0N5OTNIdGs3d3ZvM2ZKZEFuMU9HNEhaLy9yOVB6elVwWXdtM0xIK3kxMzNwakI3OSsvUi82L0RyYk9sb3htZ3dPSlVGNmNpcm5FR2R5anpsTlNIUTlvOGxBOHFUNWJBMTZIQUNOV3N1RHQzeS96eGwzZTlMVGRHQ0E4dXBpeXFvdnMycnVac3htTXlmUDdYT291YWx5VWZIUXJmOWdHOGtHYTczTzY3UDhBaGlOQmd3cXZkTVJaMjhQdjBGNVRXUEJ4SGlWWXRCMHpWd2JKZVU2K3FWUkQvK2RBditmdmZzT2orbzRGei8rM2I3cXZYY2hCRWhJVk5GN054Z2JZeWRnN0NSMjdEaTJrempKenluWGlkTnpjMVB1VGVJNDEvYU40NFliYm1Cc2pDbW05eWFRaEVCSVFrS29JNFI2Mi9yN1k2V1YxcEpBQ0lsVmVUL1A0OGQ3enM2Wk15dEdzTytabVhlT2xEaWVIKzBMUDV4cyt3ZFZPSThrYUJrY0JrSnlFeUhFN1JmbkRmOWFDbVVOY0xHNjY3MnJlMHNCSE41MXcySTljdXpzTGd5bUZwYlB2QjhQVnkvMm5Oek1tSmlKYkR1OGdmSHhNeGdiTjRVM1Avc2JLWW56dTd3K05DQUt0VXBENmRYTDVKZGtFUlBxR094NHVIamg3ZUhYNlRxbFV0VmxmVmFzbUMzbUx0OXpLR2V4OU9EVHRjc3Z5V3B0Yi9STlhSZnNGOEczN3ZuWkRjdTk5c2xmT3AzVHFIczJ0N3JGMkV4ZTBmbE81MTMxN2c1N2NYYm5pK01iOGZId0p6WjhERmFyaFEwN1hpQy81QUl4b2FNY3luVU1PTUUyc3YzVzU4OTFXMjl1NFM4N25YdjRycDhRRWRSWGp6d0dOZ2s2Ulk5WnJGQlNiM3V0VkVnbTFadHh2QlQrZE53MnJiYU5ueDRlSFFlTG81elhMdUZJZ2hnaGhCallndDFzLzgwTTY5dDZEL2RCSGRYMWxadzh0NDlWOHg5dVRSNjBsUEpyUmV3NnZwR3EycXVzVy9ZVXJubzM0aUlTMlhIa2ZaSkdUdTFVaDBxcDR2djMvd0c5enBYUERyN055amt6TUpxTW1FekdYclVwTGZzSWFkbEhidldqT2JCYXJSeE8ydzdBL3RUUG1EbCsyWUFLbktwcUszaHY1NHVkemtlSGp1TCtwZCs1N3JWSE0zYVJWM3llTlV1ZVFLVlVFUitWVEZUSVNEN2R2NTdIVmorTFh1dlM3YlZoZ1RFOHV1cVpUdWUzSEhnTHZjNlZSVk5XZDNyUDN6dTRCNTlvYUpDZ1UvUlljYjB0OEFTSWtNeTFQZEpvZ3VkUHdjNEN4L05MbytHN0U4RkZmZ09GRUVLSUllRmE3UlZHUjQ4bklXWWlBQzQ2VjlZdStRNHZmdmdibGt5N0Q5ZlcvUzhYcE56RHFmUDd1d3drRzVycUtLOHNJcjhrQzRPeGhkM0hON0ZwOXlzM25CTGFuWVRZU1YwR08xOW1OQmw0OGNQZmRQbmVxbmtQMjE5YkxCWStQL1F1SlJVRlRFOWV6T1d5WEY3NzVNOUVCc2N4WTl4U1JrYU01ZGxIWG5EcUE5eWVqcVorMmJuOFZIWWUrNUNFbUltTWlocG5QNzkwK2hwZTNmd24zdC94SXV2dWVLcmI2YkE2clo3UWdNNGpDVHF0SGhldGE1ZnZEU2Z5bFZmMFdHRmQrK3R3RCtlMVk3Qkl1d0ovT0FxVnplM252SFh3ZEFwTWw2eTBRZ2doeEpBU0d6cUdLV01kcDgwcWxVb2VXLzF6aDRRN3dYN2hySmkxam1ObmR6dVVmZW5EMzNLbHlyWUd4OTNGbHRRbTFEK0tFUCtvbTFvNzJaRk9vKzl5T3U2WEdZd3QzYjdYbGhIM2Nsa3VYeHpmU0ZGNUhsTVM1N040NnIwQTVCWm1zaTkxQ3h1Mi95OUJmdUhNbjN3MzhaRkp2V3F2czZUbEhPWFRmZXNKOVkvaTdnNUJOdGordk82Yy9TQWY3MzJOdHo5L2pxOHNldHorQUVIMG5BU2Rvc2NLTzZ6bmpKQ2dzMXN0Wm5qcERIeDYwZkg4dEZCYjZuZlBHeWQ2RTBJSUljUVEwVEhnUEpMK0JScTFGcVZTeVpuc3c3aDBDQ2FuSlMxQ3E5VVRGaENObDd1dlF4MXRpWVJlMmZ6SExrY1JUV1pUbC9kT3l6N0MyWXNuZXRWdXE5WEtsYW9TY2d2UGN2YmlDY29yaTlEclhGazUrMnRNR0QzVFhpNHVJcEc0aUVSeUxwL2xpK01mc1dINy94SVJOSUlGS2F1SUNobnBVR2ZwMWN2ODl1WEhlM1QvbmdUTGZXSDNpWTg1ZUdZYm9RRlJyRjM2blM3WGppYVBuRXB0UXhXN1Qzek0vMjM4SGQ5ZS9Rc0pQRytTQkoyaXh6cU9kRVpJRXFFdW5hK0UzeCtCOHNiMmMyNGFXNHIzSlRlMzFsNElJWVFRUTB6TzVYUXFhOHF4V3EyNHVYaXdzTVBVMS9Halp0encrcVhUMStEckdkRHAvQ2Y3MTNkWmZrUjRBdFBITGJsaHZVYWpnWGUzLzlQaDNJYnQvMHRPNi9Za2dUNmhMSjU2THhOSHorNjBGMmlia1pGakdSR2VRR3JXQWZhYy9JU3RoOTdoMjZ0LzRaQmgzTThyaUpWenZuYkQ5bXc5K000TnkvUVZGNTBiQ2JHVHVIdnVROWROVmpSci9ETGNYRHhvYktxWGdMTVhGRlpKenloNjZQdTdJZk9xN2ZVL0ZrTEM3WGtBTldqOEt3M2V2K0I0Ymx3Zy9IUUtCTG82cDAxQ2lMNzMrU1g0bitNd0lRaitNdGZaclJGQzlJWEhIMytjWDM3ckpXYzNZMEM1V2wxR1h0RjVZc1BIM0hUQ202YVdScHBiR3ZIeGJOK1QxR0t4WUxGYWhzMFdJZjNwdHk4L3pwTlBQb20vdno4QkFRRm9ORDNMN090TThxY3VlcXpqOUZyWm83TmRkUXY4NHFCdGxMT05SZ25mU29aNzRtMnAySVVRUWdnaEJoTi83K0JlWjFkMTBibmlvbk44NHE1VUtsRWkreW9QVnhKMGloNXBNdG4ybVFUdzBrblcxVGJaVmZEc0FialdJVmxRbkRjOE93UENlN2ZtWHdnaGhCQkNpQ0ZGUWdmUkkza2RObUdPbENSQ0FHek5nNytlZER5M1pyUnRoRk1JSVlRUVFnaGhJMEduNkpITHNsMktuZEVDejZmYWdzNDJXaFU4TXhWbWh6dXZYVUlJSVlUb25kaW9rVGN1Sk1RQUVSNWkyL1BUbWZ1aDNpd0pPa1dQRkVubVdzQzI1K2F6QnlDbnF2MWNvQ3Y4WVE1RUQrT2ZpeEJDQ0RHWU5iVTBVbFpaUkxDZlBEMFdBMXZwMWNzMEc1cWMzWXliSnF0NVJZOTBUQ0kwWEtmWG5xdUV4N1k3QnB6akErRmZTeVhnRkVJSUlRYXo4TEF3eWlzTG5kME1JVzZvckxJUVB6OWZGQW9GS3BWcTBJeDJTdEFwZXNSaGV1MHdETEEreVlVZjdvYWFsdlp6YTBmRG4rZUMrOERQVWkyRUVFS0k2MGlaT3BuODhreG5OME9JRzdwWW5NR0l1RmlVU2lVYWpVYUNUakYwV0t4UVVtOTdyVlJBNkREYUQ5ZUtiZjNtUDFMQjNMcWpyVjRGdjU4Rmp5YmJmaDVDQ0NHRUdOeVNrcEp3OWRKd0xITzNzNXNpUkxjT3ArOUVvVE1SRVJHQldxMUdxOVdpVkE2T2NHNXd0Rkk0VlVtOUxmQUUyellnd3lYUU1sdmhQNC9BNXR6MmN5RnU4T0lTbUJicXZIWUpJWVFRb3UrdGUrQitpcXR5T0pheHk5bE5FYUtUSStrN0tiNld6Y3haTTFDcjFiaTd1NlBSREo3cGRwSklTTnpRNVdHWVJLakZETDg4Q0tmSzI4L0YrOEJmNW9IYjRQbjlGa0lJSVVRUEtCUUsxR28xRHovNklHK3VmNXVOZS9PSUNVa2cyQytDRVA5SVp6ZFBERk9sVnk5VFZsbkl4ZUt6S0hVbVpzK2Zqa3Fsd3MzTkRXOXZiOVJxOWFDWlhpdEJwN2loamttRWhzTjJLZlZHK09rK3VIQ3QvZHpFSU51VVdxM0tlZTBTUWdnaFJQOVJLcFhvZERyV3JQMEtKMDZjSU90Y0trY3p0NlBUdWxKVWVzblp6UlBEVEhoSU5NMkdSdno5L1lnZEZXT2ZVdXZpNG9LdnJ5ODZuVzdRVEswRkNUcEZEM1RjTGlWeWlJOTBWamJEai9aQVlZZlB2REFTZmpwMStFd3JGa0lJSVlZcnRWcU5oNGNITTJiTUlERXhrZnI2ZWt3bUV4YUxCYXZWNnV6bWlXRklvVkNnVkNydFUycTl2THpRNi9XbzFZTXJqQnRjclJWTzRUQzlkZ2lQZEJiWDJ3TE9pZzViSDMxMUZEdzJ6bmx0RWtJSUljVHRwVmFyY1hWMVJhdlY0dTN0amNGZ3dHZzBZamFiSmZBVXQxWGJ0aWdhalFhdFZvdEdvMEd0VmcrcUVjNDJFblNLRytvNHZUYkd5M250NkUrNTFmQ1R2VkJyYUQvMzFFUzRLODU1YlJKQ0NDR0VjN1J0UjZGV3E5SHI5Vml0VmdrNGhWTW9GSXBPL3cxR0VuU0s2Mm93dGdkaW5scHdHWUk5NXV4VitJOTkwR3kySFNzVjhQTnBNRGZDdWUwU1FnZ2hoUE1NNWkvNFFndzBRekNFRUgycDQzck9FSGZudGFPL3BGZllrZ1laTGJaampSTCtjN1l0Y1pBUVFnZ2hoQkRpMWtuUUthNnJwTDc5ZGRnUUN6clBWY0l6KzlzRFRnOHQvSEVPalBKMWJydUVFRUlJSVlRWVNpVG9GTmRWUEVTRHpyd2ErTWsrMjM2Y1lOdDc4KzhMSUdxSVorY1ZRZ2doaEJEaWRodDhxWS9FYmRWeHBETjBpR1N1TGFpRnAvZEFzOGwyckZmRFgrWkp3Q21FRUVJSUlVUi9rS0JUWEpkRDBPbm12SGIwbGFKNitIOTdvSzQxT1pKT0JYK2VDL0Urem0yWEVFSUlJWVFRUTVVRW5lSzZITlowRHZLUnppdU44UDkyUTAyTDdWaWpoUCthQXdsK3ptMlhFRUlJSVlRUVE1a0VuYUpiUmd0Y2E3YTkxaWpCVytmYzl0eUt5bWJiQ0dmYjUxRzNacWxORG5CdXU0UVFRZ2doaEJqcUpPZ1UzU3Jzc0YxSzVDQmU3MWpkWWh2aExHdXdIU3NWOEp1WnNpMktFRUlJSVlRUXQ0TmtyeFhkR2dyYnBiU1k0Y2Q3MjdQd0tvQmZ6WUNwSVU1dGxoQkM5RXA2ZWpvblQ2UlNWRmlJaTk2Tmk1ZXluZDBrY1l0aW8wYlMxTkpJUkVRNGsxTW1NWGJzV0JRS0JRcUZ3dGxOdTYya2I5ODg2VHRpTUpHZ1UzU3J1TU5JWitnZ0REcXR3TzhPUTM1Tis3bWZUSVdaWVU1cmtoQkM5TnI2MTkra3FkWkNaTUFveHM5WVJMQmZ1TE9iSlBwSVdXVVI1WldGSE54MWd0U1RaMWozNEZyVWFqVks1ZkNZa0xiKzlUZHBxakVUR1NoOSsyYlorODRYSjBnOWVacDFEOTQvclBxT0dEeWtSNHB1RGZZa1F2OUtnNk9sN2NmZlNvYkZVYzVyanhCQzlOWkx6LzhiTDFVRUsyZCtnM0h4MCtWTCtSQVQ3QmZPdVBqcHJKcnpDRjdLTUY1KzRUV2FtcG93bTgzT2JscS9zL2Z0V1E5SjMrNEZlOStaK3doZXl2QmgxWGZFNENKQnAraldZTjR1WlZzK2ZIQ2gvWGhwTkt3WjdiejJDQ0ZFYjYxLy9VMUN2T0pJU1pqbjdLYUkyMkJxMGtKQ2ZPSjRhLzA3MU5mWEQrbmc0WTNYM3lURWE0VDA3VDR5TldraG9jT2s3NGpCUjRKTzBhM2lqa0huSUJycFRLdUF2NTVzUDA0T2dLZFRuTmNlSVlUb3JmVDBkQnByTEtRa3lwZnk0V1RhMklVWUd1REVpUk8wdExSZ3NWaWMzYVErbDU2V1RsTzFtWlRFK2M1dXlwQXlkUmowSFRFNFNkQXB1bVN4MnZhMUJOdDJLUUV1em0xUFR4WFZ3eThPMk5vUHRnUkl2NXRseTFncmhCQ0R6Y25qcVVRRnhqdTdHY0lKWWtNVE9IYzJpOXJhMmlFNVluWHlSQ3BSUWFPYzNZd2hhYWozSFRFNFNkQXB1dVF3eWpsSWtnalZ0TUJQOTBLanlYYnNyb0UvelFVM2pYUGJKWVFRdlZWWVZFaVFYNFN6bXlHY0lOZ3Znb3FLQ3VycTZqQ1pURml0Vm1jM3FVOUozKzQvUTczdmlNRkpnazdScGNFV2RCb3Q4TXgrS084d092dUhPUkE4eU5haUNpRkVSeTQ2VjBtc01reUYrRWVpMCtveEdvMFlESVloRnpoSTMrNC9RNzN2aU1GSmdrN1JwZEpCdGtmbkg0NUNkbFg3OFRQVElNSFBlZTBSUW9pK2tGZVE0K3dtOUVyWjFVS2FXaHE3ZksrdXNZYkxaYmw5OWtXNHFibWhUK29aaUlwS0N6Q2J6UmdNaGlHM05tK3c5dTNCWWlqM0hURTRTZEFwdWpTWVJqcmZ5NElEUmUzSFgwK0VPZkx3VkFnaG5PYkQzUyt6YWMrclhiNTNQaStWMXovOWI0d21RN2ZYVjlkVjhwZjFUMU5XMmY2WCs2RXoyemw0WnB0RHVZcXFVdjd5NXRNVWxsM3NkVnRmK3ZDM3BHWWR2RzRaaThWQytiWGlUdWViV2hxcHFhL3E4ci91Z3U2YlpiVmFaWXJrRUxMMTBMdTg4TUd2KzZ4L1hJLzBIVEdRcUozZEFERXdGZGUxdng3SVFXZDJGYnlTMFg2OElOSVdkQW9oaExBeG1vd2NTZDlCUnU1eGF1b3JVYXMwaEFmRnNtN1o5L3JsZnBYVjVWeXJ1Y0xVeEFXOXJxT2dOQnVMeFV5QVQ0ajluTVZxNGVTNXZjeElYbUxmK0Q2ditEdzZqWjdRd09oT2RaUmZLOFpnYkhFNDUrc1pnTUhZUW4xVHJmMWNZM005VjZ2TEtDelBzNS96OGZESDNkWFRmbnpnOUZZT3BXMW43ZEx2RUJ2V3Z2L1c3dU9iT0pWMW9NdlBNR24wYkZiTWZ1QW1QN25vcWZQNXAvbmdpLy9yOHIzLzk4Q2ZIZjc4akNZakIwNXZKU1AzR0ExTnRYaTUrNUdTT0krVWhIa29GSTZaQm1zYnF0bDFmQ081aFprWVRRYUMvU09ZTjJrbHNXRmpPdDBuTGZzSVI4L3Vvcks2REwzV2xZVFlTU3hJV1lWV28rdXlYUm01eHpsNWJoOVR4eTdnYW5WWnQ1OU5wOUVUNkJ2YWt4K0RFSU9HQkoyaVN3N1Rhd2ZvZGluMVJ2akZ3ZlpNdFRGZThKTXB6bTJURUVJTUpDMkdadFovOWxmS0tnc1pIVDJCY2ZIVE1SaWJLYWtvNkxkN25zdFBCV0JrWkZLdjY4aTZkQVpmcjBBdUZtWUM0T251UzBMTVJQYWMzTXlsa2d2a0ZHWndxVFNiMnZvcXpCWXovLzc0dit6WGVydjdzV2JKRTN5eTd3M0tLZ3Z0NTYxV0t5dm5mSTJhK210a1htemZWNnV4dVo2TTNHUGtYTFk5d2F5dXU4ckNLYXVabHJUUVhtYkd1Q1hrbDJTeFlmdi9zbTdaOTRnT3RXVVV0bUlseURlTXUrYys1TkQrVFh1N0h1WHRMUm1wNnF5NWRhUncwcGc1dU9nY0V6aDBEUHFzVmlzZmZQRVN1WVdaSk1WTkljQW5sSE41cDloMitEMmFtaHVZTytsT2U5bjZ4bHBlM2Z3bm1nMk5UQmcxQzYxR3grbXNnN3o5K1Q5NDRJN3ZPenh3T0hobUc3dFBmRXhFMEFqbVRMeVRrb3BMSE0vY3c1V3FFcjYyL0FlZGd0bXIxV1Y4ZHZCdDFDbzFxVmtIdXgxZE41b01oQVZFODhpcS83amxuMUhiNXhkaUlKQ2dVM1NwcEhXSmpGSUJRYTdPYlV0M2ZuY1lLcHRzci9WcStQMXNVTXVFY1NHRXNQdnM0TnRVVkpYd3dCMVBkVGxTMHgvU2NvNEE4T0tIdjNFNDcrc1p3TGZ2L2NVTnIyOXFhZVJpMFRtVVNxVjlpdTdZdUNtc21MV09BSjhRenVXZllsVDBlTnhkdmRoMWZCTXBDZlB3OHdxeVgrK2l0d1VnMzdyblovWnpIKzk1alV1bDJjUkhKdVBtNHNHOFNTdnQ3ejMzN3MrWW5yU1lLV1BuZDlsdUFJMWF5NW9sVC9MNnAzK2h1Q0xmSG5SVzFWM0Z4ek9BWUgvSExLeHFsYVJONzIvTkJsdlFPWHZDY2p6ZHZMc3RsM254SkxtRm1jeWVzSno1ays4Q2JIdFovbXZqN3ptVXRvMUpZK2JZUjBYM25mcVUyb1lxSGx6K0EzdUFtUnczbFpjKytpMWZIUHVJeDFiL0hJQ2ErbXZzTy9VcDBTSHhQTGo4Qi9hUjk0LzN2azU2emxHeUM5SVpGVDNPM29icXVrcmUzZlpQVENZamZ0NUJQTERzS1R6ZGZSemEyV0pvNXBOOWI1QlhmSjc1S1hmMzBVOUppSUZEZ2s3UnlaWEc5dEhESU5lQnVjZmxoaXc0VmQ1Ky9QTnBBemM0RmtJTUxRUHg3OFN1bEZVV2NmYmlDV1pQV0g3YkFzNUxKZGxjcTduQ2xNVDVoUGhIMnM4Zk83c2JpNlZuK3dXZXVYQVlGNzBiMzEvN0IvdVgrVFozem5vUUx3OC9QTjI4YVdwdVFLdlJNWFBjVXZhbGJtRkJ5aXJjWERwUHpUbWE4UVhuOGxONWFPV1B1RnlXeTRXQ05JZjMyMFk2UzY3YVJuL3JHcW81ZS9FNFpaV0ZURTllVEpCdkdHREx0dnJZNm1kUktWV0E3ZWQ3cWVRQ0N5YXY2blJQcFVKSlhWTU5WcXUxMDRpWDZCdHRheUpkZE5mL3gvOU05bUhVS2pYVGt4ZmJ6Mm5VR2xJUzVySHR5SHZrRkdZd1lkUk1UR1lUR1JlUEV4WVk0ekNpNmVjZFJIeGtNdWN2bmVaYWJRVytuZ0ZrNUI3SGJERXpZOXhTaHo0Nkkza0o2VGxIV3grTTJJTE95cG9ydlBuWjMzRFJ1L0hkTmIvamszMXY4TXJtUDdKcTNzUEV0TjZuc093aW0vZS9nZFZpNFp0My85UmhXcmtRUTRVRW5hS1RzZzZKQUlNRzRKWWo1eXJoMVE3ck9PK0tnK215OUVFSWNadDR0YzdjYXpRNnR4MDNjamIzT0FBVFI4OEdvTm5RaEFJRk9xMiszKzU1T0cwNzdpNmVMSnA2TDJwVisxZU1RMm5iQ2ZCMi9DSjk2dngrWWtKSE80d1NHazBHanFUdklIbmtOT29hYSt6blBkMjhVU2dVUkFTUHNKOUx6em5LNk9nSldLd1dUbDg0eEl4eFN6c0ZuWGxGNTlsNTdDTld6WHVZMElBb2pDWUQvdDdCRG1WVVNoVnVMcDcyOHhlTE11M0hTb1dTN0lKMGU5a0FuMUI4UFAwcHZuS0o5M2UraUl2T2pZbWpaM1g2T1FUN1JYQXE2d0QvOWRyM1VDaVVyRjN5cEQzQUVIMmpxYVVCcFVLSlJxM3R0b3pWYXVWeVdTN0IvcEhvdFM0TzcwV0dqQVNncEtLQUNhTm1VbDVaaE1IWVFrem9xRTcxUklhTTVQeWwwNVJXRk9EckdjRGwwaHdVQ2dWUklmRU81UUo5UTNIUnVkcW5yNXZNSnQ3NS9CKzQ2dDE1Y1BrUGNOVzdjZit5NzdIdDhBYmUzUHAzeG81SVFhVlNrNTV6bEltalpyRjQybjNkcmdjVllyQ1RvRk4wMGpIb0hHajdYTllhNEpkZldzZjU1SGpudGtrSU1ieW9Xd2V1cXJ0UHZqb2dGRjNKdzhQVmk2YVdCdDdiOFlKOWZXTjRVQ3dyWmoxZ0g4SHJLMlZYQzhrdHltVFJsTlVPQWFmUlpLU3lwcHl4STFJY3lxZm5IbVBQeWMzY01mTitKb3lhQ2RpeXhMcm8zYWlvTHVXNWQ1K3hsMTIzN0hzY1NyTmxycDJTdUlDSW9CSGtsMlR4d0IxUGRkdWVxdHFyZkxqN1phWWxMU0lwenJiZ1B5cGtKRkd0d1VhYlUrZjNFeHMyeGo2OU5pUDNHREdobzVtV3RKQ2EraW8yN0hqQlhuYngxSHRKU1p6UHh0My94bVEyY2YvUzc5aW44M2EwYk9aYVJrWW0wV3l3clFFSjhvdm9WRWJjbXVhV1JyUmFQZFYxbGFoVWF0ejBIcDFHeHVzYWF6Q1pqZmg0K0hlNjN0dkR0cTlhVFYwbEFOZHFyN1NlNzc1c2RZZXlIcTVlYU5TZHAxRjd1dnRTV1cyYmlxVldxYmwzNGJmdzl2REh0YldmcUZWcWtrWk9wZWhLSG1jdm5nREEzenVZcUpCNGpDYURCSjFpeUpLZ1UzUlNQa0JIT3EzQWJ3NUJkV3N5UWxuSEtZUndwdklHdUZRRDBWN09ia25YcW1vclVDaVV2THY5bnlURVRHSkc4aEpLS3k5ekxHTVg2N2Y4bFNmdSs1VkRoczlidGVQWWg3anEzWmswWmc1bGxVVUUrOW4ycnJwVWVnR3IxVXIwbDBhUXZyYjhCMnc5OUM2ZjduK1Rvdkk4N3BoNVB6cXRubS9jK1RTZzRQa05QMmQreXQyTWlocVB5V3drSWlpT1UrZjNVOWRRVGRhbDB5aFFjT1ZhTVFXbHR2MGUwN0tQNEtwM0o5Z3ZndWpRZUxJdW5hYTVwWkhVOHdkSVBXL0xNTHQ4MWpvdWwrWjB5amk3N2NoN2JEdnlYcWZQNU9sSFE0bGVBQUFnQUVsRVFWVG16WSsrOXQ4QS9Hdmpmd0syb09HclM1NmdxYVVCdmM2MTJ5eWt2bDZCdUxsNDNuRDZwK2lkWmtNanpTMk4vR09EYloybFdxVm1SSGdpaTZiZWk1OVhvSzFNNnhSYzNaZEdPY0dXSVJiQVlHcTVZVm50bDhvMnRUUjIrN3VqMTdwZ01odXhXQ3dvbFVwQy9DTzVWbk9GQ3dWbnVGUnlnZHpDVEZvTVRZeUlTR1RSbEhzeG1ZMmN1WENJemZ0ZXgyd3g0K1BoVDZCdkdQN2V3WGg1K0RFaUxBRWZ6ODZCc0JDRGpRU2RvcFB5RGx0SERhU1J6bmZQUTFwRis3R3M0eFJDT0pPWERuNTlDUDQ4RHdJSDROOUZMY1ptRE1ZVzdwaXhscFRFZVFDTWpVdkIzY1dMbmNjKzVNUzV2ZmJFS3JmcVFrRWFsMG91c0hMMjE3aGFYY1lybS85SThzaHBMSjk1UDJrWER1T2ljeU04TU5iaEdyVkt3NzBMSHNYWE01Q0RaejdueXJYaTFpbUk3ZnQwNmJXdWVMVW1YRm1RY2pmbld6UGphdFE2UXZ3anlieDRFcFBGQkVCT1lRWnFwZTFyVFhSb1BBbXhrd2p5dFFXK0ZxdUZkN2YvRTUxR3o5SVphMWc4N1Q3N1BWNzQ0TmRNUzFwb240Wjgrc0lod2dKc1c3QW9GQXA3ZXpxdXpWUXBWYXpmOHRjYi9seVdUVjlqSDBFVmZXdHl3bHpHanBpQ1dxMmhvYW1XM010bnVWQ1F4dVd5WEI1Yi9YTzgzSDN0NjRpVmlzNVBwOXYrUE52K2I3NWVXUnpMV2l4bSs3bnJsZDI0K3hWeUM4L1NiR2hDcTlFUkhUS0toVlB1WVV6MEJGejBibXcvOGo1ZTdyN2N2K3k3dEJpYXlTcytUMEZwTnBmTGNza3RQSXRDb2VUNzkvL2hWbjVNUWd3WUVuU0tUaHpXZEE2UUwxSjVOZkJhaDNXYzk0eVVkWnhDQ09jYUh3aG5yOENqMitDcFNaRGdON0QyTlZZcWxDZ1ZTaVo4YWMzaCtQanA3RHoySVVVZDlxVzhWVjV1dm9RRnhqQisxQXdVQ2dXcjV6L0Nsb052VVh3bG41cjZTaVluek9zMDlSRnNYOHdYcE55Tmw3c3ZCYVhaTkRUWDhmNFhMd0cyOVoySDByYVJsbk9FaEpoSlRCb3oyMzdkdVBocGpJdWZCdGltUFA1anc4KzViK0ZqOWhFdWdFc2xGekJiekV3Y1BZdks2bktzVml2QmZoR2N6MCtscWJuOUh6cURxWVhDOGp5VUNsdUNJQVVLYWh1cnIvdDUvYnlDZVBJcnYrYkZEMy9EbXNWUGRCckZQWDNoRU51UHZFOWtjTnhOL2lSRlQ0MktHdWR3UENWeFB2dFR0N0wzMUNjY3pmaUNwZE8vaXFaMXFtcUxzYm5UOVcxN3VPbzB0cEhOdG1tdGJhT1pqbVdiTzVYdHFsemJ2WFFhUFFxRmdsRlI0d2p4anlROGFBU2hBVkgySkZSdFNpb0sydHVoMVRNbVpnSmpZaVlBdHZXZ2RRM1ZYU2JIRW1Jd2txQlRkRkkrd05aMEdpMjI3VkhhZHBvYTZRUGZIbmZkUzRRUW90OTVhdUdWWmZEZkorQ1B4L3ErZnFVQ1ltOWNyRnR1THA2WXpOY2MxbGNDNkhXdUtCVktqT2ErVzVRYTdCL0IvVXUvYXg4SkdodVhRckIvQks5OThoZkFGaEJjejZReHM1azBaamIxamJWRUJObVNCUldXNWVMbkZVU2diNWg5VGQzTnFLbS94dm44VkNhT25rVlpaU0Y2blN1ZTdqNlVWUlpTM3lGSmtkbHNvcWEra3VLSzlwK1RUMHNBQ1RFVHU2MWJvVkRnN3gxTWZHUXloOUsyTXpJeXlmN1pXd3pOSEU3ZlFVTHNwRTVicWZSR1RRdHN6WVRqZFZCdmJzOXBNSmpkYXQvdVRrcmlQUGFlK29RclZTVUFlTHI1b0ZBb3FLbS8xcWxzMi9wTTM5WUhGVjd1dmtEN0dzK3V5clk5MVBEeThLTzBvc0EraGZiTFpkdnFUQnd4bWR6Q1RON2ErdmN1MjJzeUd5bStrbTlmMjlsUmJOZ1kxaXg1NHNZZldvaEJRb0pPNGNCSysvUmFwUUlDQnNCSTUrdG5vYkRPOWxxamhGL1BsSFdjUW9pQndWMXIrenVwc2hseXFpQy9HZ3lXdnFsYkFSemUxZnZyd3dLaXFhd3BwN0xtaXNNSVlFMzlOU3hXQzk3dU54L0lYWS9ybHhMcVZOZFYwdFRTd1BUa3hUME9HdDFkUGUxN2FCN0wyTVhvNkFra2o1emFxZHpmMzNtR2x0WWtQZGJXUjVJdmIvcFArOVRHSHo3d0o1TGlwckwzMUtjVWxlZHhMdThVc2FHMjdMR0xwOTdyVU5kejcvNk01TGhwdlpvR3UzREtQZnpmUjcvamFNWVhURTllak5WcTVkTURiMkl5R1ZnMmZjMU4xOWNWdlJyR0JVSmtDSmdVN1E5Z0I3TmI3ZHZkYVJzMTFLcHRvNVlhdFlaQTN6QktLaTVoTkJrZEV2OWNMczhGSUNyWWxsZ3ExRDhLaFVKaFh5UGMwZVh5WEpRS0plR3REMFRDQXFJcEtzK2orRXErUTBibHE5VmxOTFUwa0R4eW12MWNpSDhrOXk1NHRNdjI3anF4Q1E5WDd5NGZ5cmk1OU4xNmF5RUdBZ2s2aFlPclRlMVBVUU5kNldiRnd1MlRYUVh2WjdVZlB6WnU0RXo1RlVLSU5uNTY4QXVCYVgyOHZkN2hXN2cyT1g0YTZibkgySis2aFZYekhyYVB4QjFLMnc3QW1PdU01TjJxeXBvcmZMejNOZnk5ZzVrMzZkYldqVFlibWlpdkxITElPbnYzM0cvWTErQTFOTld5ZWQ4YkxKdStCbmRYVzFZbnRVcURqNmMvWTZJbnNPM0llNVJYRnJGMjZYZEl5ejdDNGZRZER2WFhOVlJ6OE16bm5NcmE3M0ErTVhZeWN5YXU2TlNleHVaNkRxZnRZTkhVMWZoN0I3TWc1UjYrT1A0UmJpNmVGSlpmNUh4K0t2Y3YvVzZmSlduU3FXQ2NQd1FFZ0taenN0UkI2MWI2TmtCRFU1M0QxRk9yMWNxK1U1OENNREl5eVg0K2FjUVV2amkra1pQbjl0cjM2alNhakp6STNJT0htemNqSWhJQmNORzdFUmVlU0c1UkpzVlhMaEVXYUZ2WFcxbGRUblpCR3FPang5c2ZySXdkTVlWalozZHpLSDA3YTRLZTZQUzdOWDdVRFB2OTNWdzhpSTlLeG1RMnNlWEFXd0NzbXZlUXZieVh1eS94VWNua2wxemdkTlpCRnFTczZ0WEl2aEFEblFTZHdzRkFXcy81NVdtMWlmNndhdVIxTHhGQ0NORXFObXdNaWJHVHljZzlUbjFUTFZIQkl5a3F6eU8zS0pQUjBlTVpIVzNiYjhwb01yTGo2QWZNR3IvTVBzWHdWbFJXbC9QbTFyOWpzVnI0eXFKdmQ3bXRSRTgxTnRmeHhwYi9JU1owTkJGQkl6Q2FXbWd4Tmp2c2VkazI5VEVpT001aFJCZGcwZFI3ZWVtajM2TFY2SWtORzBOOVV5MitYa0VPWlQ3WStSSmo0NlowQ3NMZHZ6VFNaRGFidUZSeWdjUHBPOUJwWFZnMGRUVUEwNU1YVVZaNW1ZLzN2Z2JBUGZPL1NWeHJJQ1A2enovZit3VWpJaElKOUFuRmFES1FXM2lXOG12RnhJYU5ZWHg4ZTlDWGtqaVB0SndqZkhGOEl4VlZwZmg2QlhJdTd4UlhxOHRZcy9nSmgrbm5pNmJlUzBGWkRtOS8vaHdUUjg5R3BWSnpPdXNnV28yZVJSMUd5TU1Db3hrWFA1MjA3Q084dGZVNVlzSkdVM3dsbndzRmFVeFBYdHhwTzZLR3BqcmUzL2tTcFZjdmM5ZmNyM2Y1ZVpRS0pXV1ZoYnp3d2ErWWxyU0lXZVB2a08xVHhKQWlRYWR3TUpDMlMza2xIVXBiMjZOUndzK21PWC9rVlFnaEJwTlY4eDhtd0NlRU05bUhLU2pKeHN2ZGwzbVRWakp6L0RMNzZFeFRjejM1SlZsa1hUck5taVZQRWg0WTArdjc1UlNlWmRQdVYwQ2g0SUZsVHhIZzAvdWhYN1BGekJmSE5oSVdHTU84U1N2WmRXSVRCbU1MUnpKMmtoQTdxVk9BMlpXNnhtcE1aaU1tczVIM2Q3N0UwdWxmSlNMSWNUV2hTcVhHMjkydjAvbU9ybGFYVWQ5VVMwN2hXY2FPU0dIWmpMVUExTlJYY1RSakorZnlUdUh0NFVkOVl3MjdUM3lNMFdSZ2ZQeU1McE1uaWI2Uk5ISXF1WVZueVM1SUEyeHJiSmRNK3dwVEV1YzcvTncxYWkxZlgvSC8ySG5zSTdJS3ptQXlHUW54aitTQlpVOFJHejdHb2M0QW54QWV1dk5IN0R6MkVjY3o5NkJXcVlrSkhjMmlxZmQyR24xY09mdHIrSGo0azVwMWtNdGxPZmg0Qm5ESGpMVk1UcGpyVU81Q1FScGJEcnlGUnEzbG0zZjl4R0dkcjlIVXZxNDZLbVFrMzc3M0Z4eEozOG4rMU05SXp6bkdzaGxyN0ErSGhCanNKT2dVRHNvR1NCS2g3Q3I0TUx2OStQSHh6aDk1RlVLSXdVYWxWREZuNG9vdXA0bTI4WFQzNFpHN2ZzbzcyLy9KK2kxL1pjMlNKeGdSbm5EVDk5cDIrRDJPWis3QjN6dVlOVXVlN0ZGUTJKMktxbEpNWmlOQmZ1SGN2K3k3NUJXZjUwajZUdTViK0JpRjVSZDVaZk1mbVpxNGdKQ0FLRFJxTGV1V2ZZLzZ4aHBxNnE5aHRwaUlESXFqMmRESXh0MnZrQmc3bVNsakYvRFJycGQ1L3IxbmlRNFpSVlRJU0x3OC9IRFJ1bkxIakxXb1ZHcnlpczVqeFlyRmFzRnNOdG1ERXovdklLeFdLMjR1SGl5ZDlsWGlvNUs1V0hTT2pOeGpaQmVrbzlQcW1UdHBKZE9TRmxIWFVNMzJJKyt6NWNCYjdEMzVDYkhoQ1l3SVQyQmtaQkw2THZaL0ZMMjNmT2I5UFM3cjV1SmhuOUo2SThIK0VYeHR4UTl1V0U2cFZON3dkeXUzTUpQM2RyeElZdXhrVnN4K0FMM1doZjJwbjZGUjYyaG9xcVdzc3RCaFZGeWxWREZyL0RMR3hFeGs4NzdYMlhIMEEwYUVKOTdTYkFFaEJnb0pPb1dEZ1pDNTFtQzJUYXR0aytnUGQwdldlU0dFNkRjdWVqY2V2T1A3dkxYMTcrUmN6dWhWMEJrWkhJZGFwV0h1cEpXMy9DVlpxOUVSN0JmQnVtWGZRNjkxSWZYOEFXTENScE1RTzVHRTJJa0Urb1p5SW5Ndmg5SzJZVEtiSEs1MWQvSGtCK3YreUJ0Yi9nZFh2VHNyWmoyQVRxdm51MnQreDltTEo4Z3VTQ2N0K3dpTnpmWDJiUytzMXM3cGVSUUtCZC85NnU4QTJ3allVMnYvZ0VLaDRQOCsraDJWTmVYNGVRV3hhT3E5VEJnMUU1MVdENENQcHo5cmx6NUpRV2tPcDdNT2NqNC9sY0t5WEljMWhtTDRpSXRJNU1IbFB5QzJ3M1R3ekx5VFZGU1ZvbFFvQ1F1SVp0S1l1WjJ1OC9NSzVPR1ZQNmEyb1VvQ1RqRmtTTkFwSExSbHJnWG5qU3krM0dGYXJWNWxtMVlyaEJDaWYrbTBlcjYyNG9kbzFOcGVYWjhRTzRtRTJFazNMRGRsN1B3YlpvcjFjdmZsMFZYUDJLZEozalAvbXpRMjE5dmZuekJxSmhOR3pRVEFZckZnTWh1eFdxMG9GQXFVU2hWS3BaTDVLWGNUSGhockR3aFZTaFhqUms1ajNNanIvNk5pdFZydFFhampORTNibC8rdkxQbzJKck9SMElDb2J1dUlDaGxKVk1oSWxodlgwZHpTS0tPY3cxakhnQlBnaWZ0KzFhUHJGQXBGbjZ5eEZtS2drS0JUT0Noejhwck96S3V3cVVPMmNzbFdLNFFRdDg5QVNselNNZUJ6MGJ2aG91LzZIeVdsVW9sVzJibmRJeVBHOXVxK0NvWEN2dDYxSzRHK29UMnVTNnZSRGFpZnFSQkNPSXVzY0JkMlZoeUR6dHU5UjJlekNmN3phUHR4b2ovY0pkTnFoUkJDQ0NHRUdOUWs2QlIyMTc2MFI2ZnFOcWVLZlNNVHJyUk83NVZwdFVJSUlZUVFRZ3dORW5RS08yZG1yaTF0Z0kwZHN0VStuQ1RUYW9VUUlqWktOaWNlenNKRGJPdEdyemZkZDdDU3Z0Mi9obkxmRVlPVEJKM0Nyc3lKU1lUK2VnTE1yYU9zNFI1d2oveGJKSVFRTkxVMFVsWlo1T3htQ0Njb3ZYcVpaa09UczV2UmI2UnY5NStoM25mRTRDUkJwN0J6MW5ZcEI0dmg5SlgyNHgrbmdGSWV6QWtoQk9GaFlaUlhGanE3R2NJSnlpb0w4ZlB6UmFGUW9GS3BodHlJbGZUdC9qUFUrNDRZbkNUb0ZIYmxUc2hjYTdUQS82YTJIOCtMc0NVUUVrSUlBU2xUSjVOZm51bnNaZ2dudUZpY3dZaTRXSlJLSlJxTlpzZ0ZEdEszKzg5UTd6dGljSktnVTlnNVkwM251K2Vob25VR2lGWUZUMDY0UGZjVlFvakJJQ2twQ1ZjdkRjY3lkenU3S2VJMk9weStFNFhPUkVSRUJHcTFHcTFXNjdDRnpGRFEzcmQzT2JzcFE4cmg5QjFEdnUrSXdVbDZvYkM3MG1GTlorQnRXTk41cGRFV2RMYjVlaUw0NnZ2L3ZrSUlNWmlzZStCK2lxdHlPSlloWDg2SGd5UHBPeW0rbHMzTVdUTlFxOVc0dTd1ajBXaWMzYXgrWWV2YnVkSzMrNGl0NytRTWk3NGpCaCsxc3hzZ0JvN3lqb21FYnNOSTV3dW5iZE5yQVVMYzRMNzQvcituRUVJTUpncUZBclZhemNPUFBzaWI2OTltNDk0OFlrSVNDUGFMSU1RLzB0bk5FMzJrOU9wbHlpb0x1Vmg4RnFYT3hPejUwMUdwVkxpNXVlSHQ3WTFhclI1eVV5U2xiL2VOOXI2VGdVSm5IaFo5Und4T0VuUUtBT3FOWUREYlhudnArbitQenRSeVd3S2hOaytuZ0ZyRzNZVVFvaE9sVW9sT3AyUE4ycTl3NHNRSnNzNmxjalJ6T3pxdEswV2xsNXpkUEhHTHdrT2lhVFkwNHUvdlIreW9HUHUwU0JjWEYzeDlmZEhwZEVOMmVtUmIzMTU3LzFjNWZ2eTQ5TzJiTkp6N2poaDhKT2dVQUZSMEdPVU1jT25mZTFtczhMZVQ3Y2N6dzJCOFlQL2VVd2doQmpPMVdvMkhod2N6WnN3Z01UR1IrdnA2VENZVEZvc0ZxOVhxN09hSlBxQlFLRkFxbGZacGtWNWVYdWoxZXRUcW9mMVZyZTN6U3QvdXZlSGFkOFRnSXIxUkFGOEtPdnQ1UGVlbkY2RzBOV21SUmduZmtlUkJRZ2h4UTJxMUdsZFhWN1JhTGQ3ZTNoZ01Cb3hHSTJheldiNmNEM0p0VzF0b05CcTBXaTBhalFhMVdqMXNScW1rYi9mZWNPODdZdkNRb0ZNQWprbUUralBvYkRiQm14MHlwSzlMdUQxSmk0UVFZaWhvMndKQnJWYWoxK3V4V3EzeXBYeUlVQ2dVbmY0YlRxUnY5OTV3N3p0aWNKQ2dVd0J3dGFuOWRYOU9yLzB3RzZwYmJLKzlkYkJtVlAvZFN3Z2hoaUw1VWltR0t1bmJRZ3hkTXZZdWdOc3owbGxyZ0EwZHRraDVhS3h0YjA0aGhCQkNDQ0hFMENWQnB3QnV6NXJPZDg1QmMydUczR0EzV0I3YlAvY1JRZ2doaEJCQ0RCd1NkQW9BS3ZwNWV1M1ZKdGlVMDM3OGNCSW9aUWFORUVJSUlZUVFRNTRFblFKd25GNGI1TmIzOWIrV0FlYldmQUF4WHJCUTluMFdRZ2doaEJCaVdKQ2dVMUJuQUVQcnRGY3ZIYWo2ZUFTeXFBNTJkTmpqK1pHa3ZxMWZDQ0dFRUVJSU1YQkowQ242ZldydHkrblFsdlE4M2dlbWhmYjlQWVFRUWdnaGhCQURrd1Nkb2wrVENPVlV3YUhpOXVNbkp2UnQvVUlJSVlRUVFvaUJUWUpPMGE5QjUvT3A3YThuQjBPU2Y5L1dMNFFRUWdnaGhCalkxTTV1Z0hDKy9wcGVlN0lNemxXMkh6K2EzSGQxQ3lIRWNKU2VuczdKRTZrVUZSYmlvbmZqNHFWc1p6ZEozS0xZcUpFMHRUUVNFUkhPNUpSSmpCMDdGb1ZDZ1VJeHZGSzhTOSsrdmFUZmlkdE5nazdSYnlPZDc1eHZmejBuSE9LOCs2NXVJWVFZYnRhLy9pWk50UllpQTBZeGZzWWlndjNDbmQwazBVZktLb3Nvcnl6azRLNFRwSjQ4dzdvSDE2SldxMUVxaDhlRU5PbmJ6akhjKzUyNHZhUlhpWDRKT2k5Y2cvU0s5dU52ak8yYmVvVVFZamg2NmZsLzQ2V0tZT1hNYnpBdWZycDhLUjlpZ3YzQ0dSYy9uVlZ6SHNGTEdjYkxMN3hHVTFNVFpyUFoyVTNyZDlLM25XYzQ5enR4KzBuUUtSeUR6ajZhWHZ0ZVZ2dnJxU0VRNWRrMzlRb2h4SEN6L3ZVM0NmR0tJeVZobnJPYkltNkRxVWtMQ2ZHSjQ2MzE3MUJmWHora0F3RHAyd1BIY09wM3dqa2s2QlJjNmJDbU04anQxdXNyYTRBRFJlM0hhMGJmZXAxQ0NERWNwYWVuMDFoaklTVlJ2cFFQSjlQR0xzVFFBQ2RPbktDbHBRV0x4ZUxzSnZVNTZkc0R6M0RvZDhKNUpPZ2M1bW9OWUdoOW1PV2xBMVVmckIvZmtPVzRMMmR5d0szWEtZUVF3OUhKNDZsRUJjWTd1eG5DQ1dKREV6aDNOb3ZhMnRvaE9lb2tmWHRnR3VyOVRqaVBCSjNEWEY5UHJhMHp3TGI4OXVOMUNiZGVweEJDREZlRlJZVUUrVVU0dXhuQ0NZTDlJcWlvcUtDdXJnNlR5WVRWYXIzeFJZT0k5TzJCYWFqM08rRThFblFPY3c3YnBmUkJFcUdQc3NIVU9oc2p5QlZtaHQxNm5VSUlNVnk1NkZ3bHNjb3dGZUlmaVU2cngyZzBZakFZaHR5WGYrbmJBOU5RNzNmQ2VTVG9IT2F1ZGhqcDlML0ZrYzRXTTN5YzAzNjhMZ0ZrdHljaGhPaTl2SUtjR3hjYW9pcHJydERZM05EdCsrWFhpc2t2dWRCbjkydTZ6cjE2d21xMVlyYjA3WFRFb3RJQ3pHWXpCb05oeUsydkc4NTl1ei9jYXYvdGFDajNPK0U4RW5RT2M5ZWEyMS83M21MUXVUVVA2bzIyMTE0NldCSjlhL1VKSVlRWTNETHpUdkhYdDM1Q1ZlM1ZtNzcyL1owdmNqYjNlTGZ2cDJVZllmZnhUZGV0bzdxdWtyK3NmNXF5eXZic2RvZk9iT2ZnbVcwTzVTcXFTdm5MbTA5VFdIYXgyN3JlL3Z3Zm5hN3I2TlhOZitKb3hoZlhiVTl2V0sxV21lYm9aTG1GbWZ4bC9kTjh1di9OWGwzZjBGVEhuOS80SVdkelQ5ejB0Uzk4OEd0U3N3NDZ0R1hqN2xjY3lsaXRWbDc0OE5mc1Q5M2FxL1oxUmZxZDZHdHFaemRBT0pkRDBLbnZmVDBXSzJ3NDMzNThYenhvNUpHR0VFSTRoZEZrNUw5ZSs5NTF5eVNQbk1hcWVRLzFhenNxcTh0cGFLN0QzZFhybHVxcHFhK2lwcjdTNFZ4ZFF6VUdVd3VYeTNJN2xZOElHb0ZDb2FDZ05CdUx4VXlBVDRqOVBZdlZ3c2x6ZTVtUnZBU2wwdllQVlY3eGVYUWFQYUdCM1Q4dGJXNXB4R0JzNmZiOXVJaXhIRXJiVGtyQ1BMUWEzYzErUkhHVG1sb2FPWGptYzg3bnAxTGZXSU9IcXpjeFlhT1pOK2t1M0YwZDkya3ptb3djT0wyVmpOeGpORFRWNHVYdVIwcmlQRklTNXFGUVhIOU9WbE56QTUvc2V3T2pxWVV6MlljWkZ6K2R5T0M0bTJycnRab3JOQnVhY05IZjNCWUIxWFdWWEswdUk5QzNmYTJTVHFQbjdNVVR6Sm00QW4vdllNQTI2dC9RVk1lSWNFbWtJUVl1Q1RxSHVjb09henI5YmlIbzNGc0lsYTBCcklzYTdoNTVhKzBTUWdqUmV5cWxpbG5qNytqeXZiS3JsOGt0eXJ6cEw4NDNVbGxkVGszOU5ZZHp4VmZ5MEd0ZEtld2lNT3hLZE9nb2V5RFlVYzdsZEE2bGJYYzQxOXpTaU1sc1pOT2VWenVWZi9JcnYwYWoxcEoxNlF5K1hvRmNMTXdFd05QZGw0U1lpZXc1dVpsTEpSZklLY3pnVW1rMnRmVlZtQzFtL3YzeGY5bnI4SGIzWTgyU0o3cHNaMDM5TmRadithdkRPWlBGaE1IUXpQOTk5RHVIOHpGaG83bHo5b005K3Z6ZGtkR216dDcrL0RrcXE4dEppSjJFbDdzdjVkZUtTTTA2U0haQk9vK3RmdFllZUZxdFZqNzQ0aVZ5Q3pOSmlwdENnRThvNS9KT3NlM3dlelExTnpCMzBwM2Qzc05zTWJOeHp5czBHNXA0YU9XUDJYTGdMVGJ0ZVpYSDd2bDV0d0ZrUTFNZDVSMUcxZ0V1bGRxbWdkYzMxcEJYZEw2cnl4d0UrWVhqNXVMQmhZSTAxQ28xalUxMVpCZWtvMVpyaVFrZGhZZXJGK2s1eHdqd0NlRncrZzZhVzJ4cnBiWWNlQk02Qk5GZlgvN0RtdzUwTzVKK0ovcVNCSjNEWEY5TnIzM25YUHZyRlNQQVZYcVdFRUk0alZLcFpFSEszVjIrOThySGY4VEh3NS94OFRQNjlKN0hNbmR6OHR5K0x0OTc2L1BuZWxUSGo3LytWMXgwN1ZudENzcHk4UFVLWkhMQ1hHSkNSMk9sL1V2d29iVHRsRlVXY3UrQ1J4M3FjTkc1b1ZGcmFXcHA1R0xST1pSS3BUMHdIUnMzaFJXejFoSGdFOEs1L0ZPTWloNlB1NnNYdTQ1dklpVmhIbjVlUWUzMXRINVp6N3AwQm9BbVF5T1ZOZVZrWFRxRG05NkRsTVQ1V0sxV2F1b3I4ZmJ3ZDJpRHdkaENpN0VKRDFkdmZMNzBudWdidnA2QnJGM3lIWWRSemVPWmU5aDIrRDFPbk52TC9NbDNBWkI1OFNTNWhabk1uckRjZm03cTJJWDhhK1B2T1pTMmpVbGo1blFhR1FWYndMVnB6NnRjTERySHl0bGZJelFnaW5zWFBNckxILytCOVZ2LzFtMUFWMUNXdzRkZi9LdkxObS9lOTBhUFB0dFhGei9PNk9qeG5MMTRBbERZKzYrWHV5K1AzL2RMUmtXUDUxeitLZTZMZll3SjhUTTVsTGFORWVFSmpJeEljcWhIcmRiMDZINUMzQTRTR2d4ekhVYzZlenU5TnJVY0x0WGFYaXNWOEJYWmRrc0lNWVFwQjNHR3RPeUNkSW9yTG5IM3ZJZTZIRkc4Rll1bXJHYmVwSlgyWTZQSndQTWJubVhHdUNWTVMxclVvenIwV2hmMm5Qd0ViM2MvQUV3bUF4L3UraGNQM3ZGOTN0Myt2NWpNUm50WnM5bUVGU3N2Yi9xRFF4MHBDZk5ZTkhVMVp5NGN4a1h2eHZmWC9xSFRaNzF6MW9ONGVmamg2ZVpOVTNNRFdvMk9tZU9Xc2k5MUN3dFNWdUhtNG1FdjIvYUYzMlEyVWwxN2xkekNzMHhQWHN5OFNTdkpMY3hrejhuTmZPUE9wd25yTURWMzQrNVh1RlJ5Z2Nmdit4V3V0ekRTSkxwM3oveHZkcG9hbXhRM2xXMkgzK05xVmFuOTNKbnN3NmhWYXFZbkw3YWYwNmcxcENUTVk5dVI5OGdwekdEQ3FKa085UmhOUmpidmU1MXplYWVZTitrdUpveTJ2ZS9uSGNTYUpVL3k3clovc243cjMxaXorQW04UGZ3Y3JvMlBUT1pIWC90dmgzUHZiSHNlalZyTFZ4Wjl1MGVmVGF2UlUzYTFrT0lyK1R4eDM2OGNwb2VETFdpZU9Hb1d3WDdodU9oYzJYYmtQZTVkK0MxeUxtY3dNaktwejJjeENORVhKT2djeHF3NGpuVDY5WEtrYzBOVysrdEZVYjJ2UndnaEJvTzJCM1RWemRjdk45QllyVmIyblBvRVA2OGdra1pNNmZQNnRScWR3MXJHdk9MeldLd1dva05INDZwMzczRTlSZVY1OXFCelJIZ2lzZUVKMURSVThlT3YvNDlEdVIxSFA2U3dMSmRIVnYxSHB6cU1KZ05IMG5lUVBISWFkWTAxOXZPZWJ0NG9GQW9pZ2tmWXo2WG5IR1YwOUFRc1ZndW5MeHhpeHJpbERrSG5Ndy8vQTdDTkVNZUVqWEVZUVk2TFNDUWxjUjc3VTdkdy83THZBbkE0YlFjWGk4N3h3QjFQU2NEWmo3cGFpOW4yVUVMZk9scHV0VnE1WEpaTHNIOGtlcTNqbDVQSUVOczZvSktLQW9lZ3M3YStpZzA3WHFDc3NwQTVFMWN3WitKeWgrdGlRa2V4ZHVtVHZMZmpSZjYxOGZlc21QVUFpU01tMjk5WHE5U29WZTM5M1dneVVIYTFrSm5qbDkzVTc4SGUxRStKREk1RHE5RlRVMThGZ0t2ZUhZMWFnNTlYb0wxY1J1NXh2RDM4aUFnYXdhWTlyK0xqR1NCQnB4aVFKT2djeG1wYWJBbUFBTHgxdmR2ZUpML0dOdExaWnQyWVBtbWFFRUlNV09yV1FiT3l4dXVYRzJoeUN6TXByeXhpeGF3SCtueVVzeXY1eGJZbmtnMU50ZllwcXQySkNSMk5UbXVMNXF2cnJ1TG4zVDdOZGVyWUJmenovVit5OWVBN0R0Y1lUUVlzRmpOL1dmOTBwL3JtVGxxSmk5Nk5pdXBTbm52M0dmdjVkY3UreDZFMFd3YmFLWWtMaUFnYVFYNUpGZy9jOGRSTmZiWjNQbitleXBweWgzUFBiM2pXMXY3NlN2UmFGejdhOWJMOXZXK3MvQkdlYnQ0M2RROXg4ekp5amdIWWc2NjZ4aHBNWm1PWFU1emJSaWhyNnRvVFZKM09Pc1RPNHg5aE1obTRlKzVEakl1ZkJ0aldLNy8xK1hQTW1iQ0NDYU5uRWhzMmhrZFhQY1A3TzEvaW85My9KdlhDUWVaTVdFRlVTT2VFRmdXbE9WaXNGaXdXOHcxL0Q0Sjh3L0h4dExYVlpETGk1eFhrMEgvdlhmQW9KOC9icHJCSGhjUXpiOUpLTW5LUE1YWkV5ZzBUSWduaGJCSjBEbU45a2JsMlkzYjc2NGxCRU83UmZWa2hoQmhLTGxiQnBScUl2clhFckxmTjhjemQ2TFV1SkkrY2VsdnVsMTlpQ3pvMzdYa1ZqVnJiWlJtTHhZelpZdWJ4ZTM5Sm9HOG9MWVptcXVxdTR1c1o2RkR1RzNjK2ZWUDdCYnJvWEJrN1lqS2c0UGtOUDJkK3l0Mk1paHFQeVd3a0lpaU9VK2YzVTlkUVRkYWwweWhRY09WYU1RV2x0bjBqMDdLUDRLcDNKOWd2Z3VqUXp1dEZhdXFybURSbWpzUDYwdHI2S3RScVRiY2pXUjNYcVlyK2tWZWN4ZDVUbnhMZ0UwTGlpQlFBZTRJZG5iYnpGQ3lkeHZiRngyQnF3V0t4OE5ibnozR3A1QUsrWG9IY00rK2JEdE9selJZek5mWFhhREcyZjNFSzhBbmgwVlhQc1BQWWg1eStjSWo4NGl3ZVcvMHN3WDdoRHZkcCt6MDRsTFlkdFVyVFpYQm90Vm94bVkzY01XTXRLWW56QUZpOTRCSFVLZzIxRFZXNDZOeFlPR1UxTGpwWHlxOFZrMXQ0bG9wckpWUlVsVkpSVlVwTTZHaU9adXpDWUd3bXIvZzhCbU1MYmk0ZUpNWDEvWXdHSVhwTGdzNWh6R0U5WnkrbXhEYWJZTS9sOXVNVnNiZmVKaUdFR0N3QzNlRFhoK0RQOHlCd2dNY1VsZFhsWEN3Nng3U2tSZDBHZ0gxOXY3WnBpNmN2SE9MaGxUOG0yRCtpVTdsTmUxNGxyL2c4dnEzVEJhMVlXVHoxM2s2SlhUeGN2V3hUSHE5ZTdsVEhsMzNybnA5M211cXIxN3JpNWU0RHdJS1V1em1mbndxQVJxMGp4RCtTeklzbk1WbE1BT1FVWnFCVzJyNGV0UVdkVFMyTkdFd3RwR1lkNEZEYU5oNjUrejhJRFlpeTE3OXg5eXVVVkZ6aU8xLzlyWXc0T2NHSnpMM3NPUG9CSG03ZXJGM3lIZFFxMjUrZnhXSUdRS25vUExMZjl1ZWtVQ2hRS3BVRStvUVM3QmZCL01sM28rbGhBb1YvWm5zQUFDQUFTVVJCVkI2ZFZzK2RzeDlrNHVqWlhDeks3QlJ3V2l3V01pK2VZSFQwZUFwS2M1ZzEvZzZtSjNkZTMzejZ3aUUrM2Y4bUVSMm14Ylk5d0ZDck5HalVXb2YrMjlSY1QyTnpQVmFybGJDQWFJcXY1Rk44SlIrRHNZWFNpZ0pxNmlwdDArZ2w2QlFEaUFTZHc5aXRqblR1S1lSbTI5L25lR3BoVnZqMXl3c2h4RkN5SWhZK3pvWkh0OEZUa3lEQkQwSjd2bVRydGpwNWZqOEFFMGZQdWkzM1M3MXdFSlZTeGFJcHF5bXB1TVNSakozY00vK2JEbVZxNnE5eFBqK1ZXZVB2c0FjSmVxMkxROEtYamhvYWE0a0lpck9QQkgxWldXVWgydzYvaDlWcTVWcHRCWjhkZkJ1d1RjTTlsTGFOdEp3akpNUk1ZdEtZMmZacnhzVlBzMCtocks2cjVCOGJmczU5Q3grenI1bXJxYS9pNDcydmNya3NGNnZWaW9lYk4zTW1yS0RGMkV4aGVSNEFMWVltTXZOT01ubk1YSXF1NUhmWnRvZ2dlU3JiSHd6R0ZqN1p2NTV6ZWFlSURSdkQ2Z1dQT3F5ajFiUStlT2c0UXRueFdnQ2R4dmJVZmRtTU5iMXVSMmhBbE1ORGlEWVhpODlSMjFETjhwa3o4SFR6NGVTNXZVd1pPeCtWVW1Vdlk3RllPSmF4aStpUWVJZWc5YjBkTDJJd3RWQmVXWVJLcWVMTnJYL0h6eXVJNVRQdnQ1Y0o5QTExV05QODNMcy9ZK2I0WmJmdDkxeUlteUZCNXpCMnJlTWVuYjBZNmZ3OHIvMzFzaGhReWNOZEljUXdFdWdLcnl5RC96NEJmenpXOS9VckZkQVhvWXJWYXVWYy9pa0NmRUxzbThuM0o1UFpSSHJPVVVaR0p1R2lkMlBXaE9WOHRPdGxKaWZNc3dkZlZxdVZ6dzl2UUs5MTdYRm1XN0NOTEhtNitYVDVYbTFyc2hVQXJWcEhSSkF0V1ZCaFdTNStYa0VFK29aMXlqUjZJd3FGZ3RyNkttYU9XOHE1L0ZRU1lpWXhkOUtkdlBqaGI2aHVYUXRvTkJsUUtWV2N5VDdNbWV6RHJUOERXMElidGNvMll2YlRiL3k5MSt0b2ExcGdheVljcjRONmMzc3Voc0dzTC9wMlkzTURiMjM5TzFldUZiTjQ2cjFNUzFyVWFaVFowODBIaFVMUmFmOVl3UDduNStzVjJPbTl2cEo2L2dCdUxoNk1pRWdreUMrQzFLd0RITTM0Z3Buamx0ckxIRHU3aXl0VkpUeHl0Mk5DckxEQUdFeG1JN1gxVldqVVdpS0NSdURoS3V1Q3hlQWxRZWN3ZGlzam5VVjFjSzU5N1Qyck9xK2RGMEtJSWM5ZEM3K2VDWlhOa0ZNRitkVmc2UG5Tdyt0U0FJZDMzWG85UmVWNTFEVlU5L20rbk4wNWZuWTNEVTExVEU5ZUFrQkN6RVJPaDQxaDQrNS84NjE3Zm9hcjNwMTlxVnZJTGtobnpaSW5IS2JCM3NpWkM0Zkp5RDNlNVh0V2Evc1AzdDNWMDc1OXk3R01YWXlPbnREbFd0YS92L01NTFFiYkU5aTJOWm92Yi9wUEZLMnA5WDc0d0ovNDN0cmZBKzJKa1FDZXVPOVhBSnc2ZjRBZFJ6L2dzZFhQMmtkSEc1dnJlWDdEc3l5Y3VwckpZK2IwK0xOMVI2K0djWUVRR1FJbUJReUJtTE5QK3ZZbis5L2dhblVwNis1NGl0aXcwVjJXMGFnMUJQcUdVVkp4Q2FQSjZEQnQ5bko1TGdCUndmM3pCYWI0eWlVdUZLU3hjTW85cUpRcXZOeDltRFYrT1h0T2JDWXFlQ1RoUWJGY0xEckhydU9ibURwMm9jTWFVb0JaNDVjQlVGNVpoS3ZlM1dFN29qWWJkNzlDenVVTSszR0xzWmx0aDk5ajU5RVBBYmgzNGJlSWkwanNsODhueE0yU29ITVl1NVU5T3JkMkdPVWNGemp3MXpNSklVUi84dE9EWHdoTUM3bHgyWnR4dUEvcXlMNmNEc0RJaUxGOVVOdjFOVGJYYytEMFZtSkNSOXRITlJVS0JYZk4vUWF2YnY0VGIzNzJONkpEUjNIczdHNW1UMWpPcUtoeE4xVi9TdUk4RnFUYzArVjdsOHR5ZVB2emYzUjdiYk9oaWZMS0lvY01vM2ZQL1FibTFuVi9EVTIxYk43M0JzdW1yOEhkMVpZZHFtMmtzaXRWdFZmWmZ1UTlRZ1BhZ3dXcjFjcTJ3Ky9ocW5mdnN5QmZwNEp4L2hBUUFKcWVMVFVjRkc2bGI1ZFZGcEZka002MHBFWGRCcHh0a2taTTRZdmpHemw1YnE5OTZyYlJaT1JFNWg0ODNMd1owVTlCMlk2akgrQ2ljMlh5bUxuMmM3UEdMK055V1E3dmJIdWVHZU9Xc2o5MUM1RWhJMWswZGZVTjY3TmFyZVJjemlBK0t0bCtia2J5RXBKSFRyTWZiOTczT21OSHBEQWkzUGFaUXZ3aisvQVRDWEZySk9nY3hoeEdPbTlpZXEzRkN0czZMRnU1VTVhcUNDSEVnRlYwSlErRlFrR1FYK2RFUG1EN0FyN2o2QWZNR3I4TUwzZmZXN3JYOWlQdll6UVpXRHp0UG9mem5tN2VMSjk1UHh0MnZFRDV0V0pHUmlZeGYvSmROMTMvc2JPN09YWjI5MDFmMTloY3h4dGIvcWMxR0I2QjBkUkNpN0dabUE0QlM5dDB5NGpnT0lkOUVMdmo0K25QUXl0L3pQSE1QZnpmUjc4akxEQWF2ZGFWL0pJc0hyN3JKL1oxcXFMdmxWUmNBdUJxVlNtN2ptL3Fzc3lzOFhlZzArcEpTWnhIV3M0UnZqaStrWXFxVW55OUFqbVhkNHFyMVdXc1dmeEV2L3c1cFdZZHBMRDhJc3RucmJOdkJRU2dWQ3E1YSs0M2VQR0RYN1A3eE1kNHVubXpadkVURG1zOHUySzJtTm04OTNXdVZKVVFINVZNazZHUkZtTnpwK1JjYXBXR0FKOVFHZDBVQTVMOGpUaU05WGFrODBnSjFCcHNyejIxTUtmcjd6RkNDQ0djekdxMVVucjFNdjdld2QxbTVHeHFyaWUvSkl1c1M2ZFpzK1JKd2dOamVuV3ZveGxma0pGN25Ea1RWemdrUkttc3VjTFI5SjJjdm5BSVR6ZHZ2RDM4eWJtY3dmclAvc2IwNU1YRWhTZjJPT05yU3NJODVuVVRyQmFXNWJKaHh3dWR6cHN0WnI0NHRwR3d3QmptVFZySnJoT2JNQmhiT0pLeGs0VFlTVDBLTUFHSExWTGFoQVpFc1h6bS9maDdCN1BuNUdZQU5Hb3RwN01PTWpsaDdtMVpRenNjdFUySnppM0tKTGNvczhzeWt4UG1vZFBxMGFpMWZIM0YvMlBuc1kvSUtqaUR5V1FreEQrU0I1WTlSV3g0MzI4dVhsU2V4N2JERzRnT2lXZlM2UGFrVlkzTkRadzZ2NThqR1RzeFc4ekVSeVdUWFpET3l4Ly9nUm5KUzBpS205SmxabW16MmNUWjNPTzQ2TjE0Nk00ZmtWTjRscXo4MDJqVVdzN2xwWklRTzdIUFA0TVEvVUdDem1Hc3ZNUEc1c0Z1M1pmN3NvNEpoSlpJQWlFaGhCaXdGQW9GLy9IUWM5Y3Q0K251d3lOMy9aUjN0ditUOVZ2K3lwb2xUekFpUE9HbTd0UFUwc2p1RXg4ek1tSXNjeWFzb0w2eGxwekNEREp5am5HcE5CdXRSc2VNY1V1Wk5YNFpHcldXTXhjT3N6ZjFVOTdkOWsvY1hEeUlqMHdtTWppT1VkSGowWGV4cDJJYmxVcnRzT2RsVzFaZWxVTEZoY3RwcUpRcVhEcGtMNjJvS3NWa05oTGtGODc5eTc1TFh2RjVqcVR2NUw2RmoxRllmcEZYTnYrUnFZa0xDQW1JUXFQV3NtN1o5Nmh2cktHbS9ocG1pNG53Z0ZneWNvOWh4Y3FWYThXTWlaNkkwV1NnN0dvaHBaV1h1VlJ5Z2R6Q1RGUktGVFBITFdWNjhoS3lDOUk0bkw2RDQ1bDdpQTZKSnlWeFBtTmlKdHpVejFOYzMvVGt4ZDFtT2U2S200c0hxK1k5MUk4dGFyZjl5UHU0dVhoeXo0SkhNSm9NNUpka2NUYjNCQmNLem1DMm1FbU1uY3lDbEZWNGUvaFJVSnJERjhjK1lzdUJ0OWgyK0QzaUloS0pDb2tuUGpJWkgwOS96Qll6VjZxSzBhaTFQSERIOTFFcVZYeTg1MVVtalpsRGRPZ29OdTE1aGZ6aTg4U0dKNkRYdWJKaTFnT29WUm91bFdaak1obng5dzYrNmVSWlF2UVhDVHFIcVFaamV3WThGM1hQQThmS1pqaFcybjY4Y2tUZnQwMElJY1R0NWFKMzQ4RTd2czliVy85T3p1V01tdzQ2WFhTdXJGN3dLTEZoWTFBb0ZMeTk3UitVVnhiaDdlSEh3aW4zTUdIVUxJZXRMQ2FNbnNuWXVDbWN6VDNPcWF6OW5MNXdpQ3RWSlNURmRVNzJjejBGSmRrVVY5aldlK2cwZXBiTldPc3dWVkdyMFJIc0Y4RzZaZDlEcjNVaDlmd0JZc0pHa3hBN2tZVFlpUVQ2aG5JaWN5K0gwclpoTXBzYzZuWjM4ZVFINi83SXdUT2ZVOTlVUzRCUENHUGpVcWlwdjhiclcvNGJyVnBIVkVnOEsyYXRZMHpNUkh0Q3BISHgwMGtlT1kyc1MyZlluN3FGbk1zWkVuUU9JM2ZNdkIrTldvdUhxeGVmSDlyQWlYTjcwV24wVEJ3OW01VEUrUTRqNjFFaEkzbGsxWDl3c2VnY0o4N3RKYnNnbllMU2JFWkhqd2RzTXhYOHZJT1pOZjRPZ3YzQ09YUm1PNkJnM3VTN2NORzU0cXIvUHZ0VFArUHN2amU2M0JibThYdC9lYnMrdGhBM3BMQmFyVU1oRVpxNFNZVjE4UERudHRkaDd2REc4cDVkOTg1NWVMVTFVVnBTQVB4dGZ2KzBUd2doQnFxaWVuaG9Lend6RFJiMmM1Nk94eDkvbkY5KzY2WCt2VWtIQm1NTEdyVzJ4OU5kdTFOUlZVcFRTd01SUVNONlZOZTEyZ3JVS2cyZWJuMi9KWVRGWXJGdlY5TFUzRUJqY3oxKzNrRmRsak9aalZpdFZoUUtCVXFscXR2MWZsVzFWL0gyOEx2aFo3TmFyWmpNcG02bk50L0liMTkrbkNlZmZCSi9mMzhDQWdMUURLRk1RcmU3Ynp0RGk2R1p2T0x6akl4TTZ0SGEwY2JtQnVvYmF3ajBEYldmNjloL3JWWXJSVmZ5dTl6MzFkYlhqRmdzRmhRS0JRcUZVdnFkR0ZCa3BIT1k2cmhINTgwa0VkcHlzZjIxSkJBU1FvaWg1V2EyTDdtZUFKK2JTK1ByNnhuUUovZnRTc2Y5TVYzMGJ2K2Z2ZnNPai9PcUVqLytuVDRhOWQ2ckxjbVc1TjVyWEJMSGRwemVHd0VDV1VxQXNMQ0YzWVhORDNZWGRpSEFRb0N3QkVpY1hvamp4SEZjNHRpSmU3ZmxKa3V5MVh2dm12NzdZNnlSeHVyU3lDTnB6dWQ1OUdUbUxmYzlvM2tqejVsNzc3a3V3Mit2UDA2ckhOcnJEdzRJRzlKeENvVml4Qi84eGNTbjArcUgxY3R0MFB1NmpBZ0ExL3RYb1ZEMG1YQjI3ZXRyVHFnUTQ4WElWaW9XRTE1ZGoxRVlvVU1zSW5TMkJxcXZ6UU0xcUtXQWtCQkNDQ0dFRUdKd2tuUjZxWkgwZFBZc0lMUStCVFJ5OXdnaGhCQkNDQ0VHSVdtRGx4cHVUNmZKQ3ArVmREOWZQN0tLK2tJSUlZWWhKVEhWMHlFSUQ0cUxUZ1FZOVJ6YjhVanU3ZkZyTXQ5M3duTWs2ZlJTalQyU3pzQWhUR0U1VkE1bW0rTnh0QytrQkk1TlhFSUlJYnAxR051cHJDdjFkQmpDQXlwcWkrazBkUXgrNEFRbDkvYjROTm52TytFNWtuUjZxUVpqOStQZ0lmUjBmbHJVL1ZoNk9ZVVE0c2FJaTQybHFxNWs4QVBGcEZOWlYwSm9hQWdLaFFLVlNqWHBlcDNrM2g2Zkp2dDlKenhIa2s0djFiT25jN0NrczhQaXVqYm5Pa2s2aFJEaWhsaXdhRDRGVlJjOEhZYndnQ3RsNTVneU5RV2xVb2xHbzVsMEgvN2wzaDZmSnZ0OUp6eEhrazR2MVRDTXBITmZDVml2cmVZNlBSVENoN0hFaWhCQ2lKR2JNV01HaGtBTlJ5OTg2dWxReEExMEtIczNDcDJGK1BoNDFHbzFXcTNXWmVtTXlVRHU3ZkhIRys0NzRUbHlKM2toTzY2RmhJSUhtZE81dDdqNzhab3hYZ2hkQ0NHRXEwY2VmWml5aGp5T250dmo2VkRFRFhBNGV6ZGw5YmtzVzc0VXRWcU5uNThmR3Mza1hPdFQ3dTN4dzV2dU8rRVphazhISUc2OEZsUDNZejhOcUFmNDZxSFJDR2VxSFkrVkNsZ3RTYWNRUXR3d0NvVUN0VnJObDc3eUdLOXNmbzMzOWwwbE9UcURxTkI0b3NQa0QvSmtVVkZiVEdWZENWZkt6cVBVV1ZpeGVna3FsUXBmWDErQ2dvSlFxOVdUYnBpajNOdWU1NDMzbmZBY1NUcTlVTStodFVHRERLM2RXd3kyYTBOclowZEEwQkFxM1FvaGhIQWZwVktKVHFmandZZnU1L2p4NCtSY1BNV1JDenZSYVEyVVZoUjZPand4U25IUlNYU2EyZ2tMQ3lVbFBkazV0TkhIeDRlUWtCQjBPdDJrSGVJbzk3Ym5lUE45Snp4RGtrNHZOSno1bkRLMFZnZ2hQRSt0VnVQdjc4L1NwVXZKek15a3RiVVZpOFdDeldiRGJyZDdPanpoQmdxRkFxVlM2UnphR0JnWWlGNnZSNjJlM0IvVjVONzJMRys5NzhTTkozZVVGMm9ZNG56T21nNjRXT2Q0ckZMQVRmRmpHNWNRUW9qK3FkVnFEQVlEV3EyV29LQWdUQ1lUWnJNWnE5VXFIODRudUs3bEtUUWFEVnF0Rm8xR2cxcXQ5cHFlSnJtM1BjUGI3enR4WTBuUzZZVWFoN2hHNTJjOWVqa1hSSUdQM0MxQ0NPRlJYY3NZcU5WcTlIbzlkcnRkUHBSUEVncUZvdGVQTjVGNzJ6TzgvYjRUTjQ2a0VWNW9xTU5yRDVWM1AxNGFPM2J4Q0NHRUdEcjVZQ2dtSzdtM2haaThwUC9jQzdrVUV1cG5lRzJiR2JKcnVwOHZqeHZibUlRUVFnZ2hoQkNUa3lTZFhxaHBDTU5yZS9aeVpvUkNnSFpzWXhKQ0NDR0VFRUpNVHBKMGVxR2Vjem9EKytucFBGelcvWGlaREswVlFnZ2hoQkJDakpBa25WNm9aMDluWDhOcnpUWTRVdEg5WE9aekNpR0VFRUlJSVVaS2trNHYxTE9uTTZpUDRiVm5xc0ZrZFR5T05FQzgvNDJKU3dnaGhCQkNDREg1U05McFpldzRpZ1IxOGRQMFB1WlFqNkcxcXhMR1BDUWhoQkJDQ0NIRUpDWkpwNWVwNzFHNU5yU2ZJa0lIZXlTZFMyUEdOaDRoaEJCQ0NDSEU1Q1pKcDVkcEdxU0lVRjVEZDJJYW9JV01zQnNUbHhCQ0NDR0VFR0p5VW5zNkFIRmpOZlpjbzdPUG5zNmVTNlVzaXdWWm9sa0lJY2FQN094c1Rody9SV2xKQ1Q1Nlg2NFU1bm82SkRISnBDU20wbUZzSno0K2p2a0w1cEdWbFlWQ29VQ2hrRThFUW9pUms2VFR5d3hXdWZhWVZLMFZRb2h4YWZOTHI5RFJiQ01oUEozWlMyOG1LalRPMHlHSlNhcXlycFNxdWhJTzdEbk9xUk5uZU9TeGgxQ3IxU2lWTWtCT0NERXk4dGZEeXd5MFJtZWJHUzdYT3g0ckZUQS82c2JGSllRUW9uOHYvUFpGQWxYeDNMN3NDV2FsTFpHRVU0eXBxTkE0WnFVdDRhNlZUeEtvak9WUHYvOHJIUjBkV0sxV1Q0Y21oSmlnSk9uME1nUE42VHhWMWYwNEt3dzBjbmNJSVlUSGJYN3BGYUlEcDdJZ1k1V25ReEZlYU5HTXRVUUhUK1hWemEvVDJ0b3FpYWNRWWtRa3JmQXlRMDA2NTBiZW1IaUVFRUwwTHpzN20vWW1Hd3N5SmVFVW5yTTRheTJtTmpoKy9EaEdveEdiemVicGtJUVFFNHdrblY1bW9LVHpwQ1NkUWdneHJwdzRkb3JFaURSUGh5RUVLVEVaWER5ZlEzTnpzL1IyQ2lHR1RaSk9MOU5rNm40Y29PMStYTk1CNWEyT3gzb1ZUQSs5c1hFSklZVG9yYVMwaE1qUWVFK0hJUVJSb2ZIVTFOVFEwdEtDeFdMQmJyZDdPaVFoeEFRaVNhZVhhZTZucC9ORVpmZmpPWkd5VklvUVFvd0hQanFERkEwUzQwSjBXQUk2clI2ejJZekpaSktrVXdneExKSjBlcG1lU1dmUG5zNlRQWkpPR1ZvcmhCRGp3OVdpUEUrSE1LYnNkanZsTlVXMGRiUU02N3k2eGlxYTJ4cmRjbjB4ZEtVVlJWaXRWa3dtazh6ckZFSU1peVNkWHNabGVHMlBuczdqa25RS0lZUVlCYlBGUkYxVDlZQS83WjF0THVkWXJCWmVmUCtubk1zLzV0eFcyMWpKMXM5ZXhtUTJYbjhKQUd3MkcyL3MraDN2N3ZrL3JMYVJ6eTNjZjNvN0wzMzRpMkVsVDZWVlY5bC9lanNkeG5ibnRzUFp1L25KaTE4ZmNodXZmZndiOWh6YjRyTE5aRGJTMU5yUTU4OUF2NGVkaDkvaGN1SFpQdmVmeWpuQU83di9PT1M0aHNwdXQ4dndXaUhFc0trOUhZQzRjZG90WUxuMmI2dGUzYjBrU242alk0MU9nQ0FkSkFaNEpqNGhoQkR1MWQ3WnhyNlRINUJUY0pwT1V6dGhRZEVzbVhrTE02WXVkUHUxQ3NweWVIUFg3d2M4WnZuc0RheFpjT2VBeDVqTVJ2Skx6dlBYRDMvT3c3YytUWUJ2a010K3BWTEo3U3NlNTdXUGYwTnhaVDdKTWVramlqYzBLSXE5Sno3Zzg5TWZzV3JlN1VNNjUrRFpuUlJYNXJOazVyb1JYUk9nMDlpTzBkenBzdTNNNVVQc09QeFduOGV2WC9JZ0M3Tlc5OXF1VkNwcGFXOWs1NUczU1luTFFLUFd1T3pQS1R5RFFpR1RaWVFRNDRNa25WN0VwWEp0ajZHMVBaZEttUmQxNCtJUlFnZ3hkc3dXTTV1M1BVZHRZeVd6MDVjUzVCOUdUdUZwdHV6OUMwWlRCL016Ym5McjlaSmkwdm5HL2MvMnUvOHZXLzk3U08zRWhDZnl4ZHYvZ1ZjKytoV3ZmUFFyRm1XdDZkVXo2R0RuN1YxLzZMVjFkdm95YmwxeXYvTjVaVzBKOVMwMWZWNHJKQ0NjMnNaS0xoYWM2blAvMUxoTXRCckhzS0RtMWdaeWk3TkpqWjlCYWZWVjV6SDF6WTYyQ3l0eSsyd2pQbklLS3FXcXozMDkrZmtFOE9VNy84bGwyMkMvczFzVzNjc0w3LzZZNHNvOHBzUmxPTGViTFNhS0svTzRkY2tEZzE1M0pLU1hVd2d4WEpKMGVoR1grWnc5aHRhNkpKMHl0RllJSVNhRml3VW5xVzRvWjlPS3g1ZzdiVGtBUzJldTQ4OWJmOGJlRXg4d2IvcEt0L2FFYVRVNndvTDYvK1pTb1JqNmpKN1F3QWllMlBROW10c2FDUEFOeHM4UTZOejN5YkgzaUF5SlpjYlVSWDJlRytRZjV2TDgxT1VEbkxqNFdiL1hxbSt1NGVMVmszM3UrK1lEUHlZME1BSndETWUxMisza0ZtZVRXNXpkNjlqTjIzN1paeHZmZi93WEtCUktDc3B6QU9nd3RkUFlVc3ZGZ2xPRStJY1RGUlpQcDZrZFh4OS9ndnhkUzhjcmxhNi9NNHZWd3FmSDMzZlpsalZsQVZkS0wzS2w5Q0lBMDVQbTBOaGFoOGxzcEsyamhWTTVCM3JGTkQxNUxqNDZRNS94Q2lIRVdKQ2swNHMwOTVqUDJWVzUxbWFIczlYZDIyZUczOWlZaEJCaW9sRjE1V25qdkxPbnZzbnh4ejB0WWFaem0xS3BKRFZoQnArZitvZ09ZenNHdmErbnd1dFhXMGNMdmo3K0JBZUVFUnpnU0NDNy92djVxZTNVTjFXemJPYXRURXVhRFRoNjljN2xIM01tMW4xUktCUjg5NUdoOWJUMlpORDdBVkJVa2NmSm5QMHN5bHJMeXJtM3VSeHo0dUkrOXAzOGtPOC8vbHlmYmVpMVBsVFZsYkoxMzBzQVdLeG1HcHRyS2FySVk5NzBsVVNGeFZOWlYwSm9Id203SFZ6S3lkdnRkaXBxaXdBb3Jzd24yRDhNLyt1R0g4ZEhUdUg0eFgyb1ZScU9udC9qM0c0MGRXQzMyOUhyRENSR3BVclNLWVM0b1NUcDlDTE5mYXpSZWFVUnpOZm1lWWJxSVdyOGZmNFFRb2h4SmR6SGtRZDByVzA4WGtXR3hBSlEzVkNHbjZGN3NuNWxiUWtCdmtGamtuQmV1SEtDRHo3ZjNPYytzOFhVNS9hZTJqcGErTjA3Lzg2TUtRdFp0K1IrbDJHcHAzSU9zTy9rQjZ4YmZCOXpwaTF6YnErb0xlYWpBNi9SM3RuSzh0bnIrMjI3NSs5Z09PeDJPeDhmZkFOLzN5Qld6Ny9ET2R5MmkxcmxtRXM1VUJJWEZSYlBENzcwR3dEKy9QN1BpQTVQWk9PeWh3Rkg0YVQ4a3ZQY3QvYXBYdWNaOUg2Y3l6dUtRZWVIVXFVaUtUcU5Kelo5RDRDZnZmUWRGbWF1NlRYZjgwcnBSVXFycmpJcmJRbDMzdlNFYy92bWJiL0V6eERJUFd1ZUhNRnZRUWdoUmtlU1RpL1MwbU40cmYrMXBQTjhiZmUyTE9ubEZFS0lRYW1Wa0J6b0tNSTJuazFMbWtOaWRDcGJQM3VaVzVjOFFMQi9HTmw1UjhrdHp1YSttM3NuT081UVZsT0lScTFsL1pJSGUrM2JkdURWUWMvMzlmRm54ZXlOZkhMc2IxUTNsUEhBelY5RHJ6TndLSHNYbng1L243VUw3bVpXNmhLYTJ4cXhXTTFZTEdaVVNqVlRZalBZZTJJcnNlRkpKTWRPYyt0cnNsZ3QzTGJpTVRvNkhkOHlYRjlOMW1LMTlMbTlKN1ZLMDJ1b0xEaUc5cjY1Ni9la0pjNGlMWEZtci8xcjV0L0Z6aU52TzM5M1R6L3dFK2MrdTkyTzhycTVvaGFyaFIySDNrS2hVTkJ5M1pJeXJSM054RVlrRC9SU2hSQml6RWpTNlVWYSt1anB2TkF6NlhTZEJpT0VFS0lmbTZiQUg4NUFZUk1rQlE1K3ZDY29sVXJ1V3ZVbFhuei9wN3o3eWY4NXQ4K2J2cEtNNUxsamNzM0sybUppd2hQSm1ycWcxNzdVaEJtOWtxUytMSmw1TTRIK0lYencyY3RVTjVSanRwaWNoWVQySE4vQ251Tzlpd3FwVldwVVNoVmI5djZGdjd2M2gvajYrSS8reFZ5emVkdHpsTlVVRG5yY3oxNzZUci83ZXM2cjdkSmhiS2V0dlptTTVMbmMxRS8xM05TRUxGSVRzdnJjWjdmYktLc3BRSm5UbmN5YXpFYWEyeHBZTVdjanB5OGZkRzYzMnF3MHR0UVNIQ0RmTGdzaFBHUFNKSjJmVnAzblZFTUJ4VzIxbExUWGVUcWNjY3MvMnZIZjl4dmcvZjJ1MnpaWE9uNjhTYndobEVUZmNPWUdKN002TXRQVDRRZ2hKb2c3cHNMT1FuajJJUHpQS29nWWg5UGo2aHFyZUduYkwxQXBWYXhaY0JkK1BnRVVWdVJ5OHRMbjJHeFdibC81dU51dldWVmZ5cnpwSy92Y3A5UHFoOXhPUnZKY2txTFRNZWg5c2R2dDNMcmtBUUo4ZzlGcDlHaTFlblFheDQ5R28wT24wYU5VS3FsdHJPVGxiYzlSVVZ2TTFQanV2K2QybXczbE1Jb1lYVy85MG9jd21qcEdmRDVBV0xEakg5cnErbkk2akcyY3l6dkt5VXVmczNUbU9ncktjemg2L3RNQno3OWwwYjB1MVlidGRqc1dxNFZMQmFmSUxYSVVOZW93dG5IbnFpL3krTVpuc0FPZm4vcUlsdlltL0EyQlZOV1ZZckZhcEtkVENPRXhFejdwYkRTMTg3dThIWnlvdnpyNHdVSmNwNlM5anBMMk9nN1U1SENrTG85dnBhN0hUelAwRDBaQ0NPLzEvUVh3ejUvQlYzYkF0K2RCUmlqRStIazZxbTdiRHJ5S3pXYmo3Kzc1b1hNKzQrejBwWVFIUmJQbitCYlMreG5TT1ZJTnpiVjBHTnM1bkwyNzN5UnFldEljN2xyOXBTRzExelZIVXFGUU1DZDlHWC9hOGwvY3NmSUx4RVVrcy8vMGR1cWJhN2p6cGllNFdIQ0szVWZlNVRzUC94ZmZmdWkvZXExWDJXNXNReitLb2pteEVVa2pQcmRMZnNrRi9yejFaODRocnpIaGlheWN1NG5rbUdsTWpjL2k5UjIvWmVuTWRiMlN3dXI2TWo0NTlsNnZpcnhkODJQdlcvc1VVK016TVZ0TS9QU3YzMGFqMGhJWG1ZTEZha0d0MHBCZmZKNDUwNWFSVzV5TlhtY2dJamhtMUs5RkNDRkdZa0lubmRtTlJmd3laeHRONXRGOUF5a0V3TEc2Zko1cGVabS9uM1liR1lGeG5nNUhDREhPSlFmQ245ZkRMNDdEejQ2NnYzMmxBbEpHZUc2bnFZT2lpanhtcGk3dVZVQm5Yc1pLOWh6ZlFtNXh0bHVUVG8xYXkxMnIrazhvZHg5OUYvVjFDV0YvT296dC9QRnZQK2IybFY5Z1Nsd0dab3VKdXFZcWJIWkg1YnVXOWlhYTJ4b0FzRmpNdEYrYmIzbDl3dWxvcXcyOWR2UmQwU2N2N1dmWGtYZUdkYzR6RC84VUg3MHZhcldHYVltenlVaVp4KzZqN3hJVG5rUmF3Z3dBRXFOVHlVaVpSMlZkQ1RmTjIrUTgxMjYzODluSkQwbUpuZTdTY3dzNFg2K1B6bEVNeW1JeEF6aUxIS2xWYXBKaTBqbC81VGl6MDVkeVB2OFlXVk1XdUhXSkhDR0VHSTRKblhUdXFzeVdoRk80VloycGhlMFZweVhwRkVJTWlaOFdubDBHZFoyUTF3QUZqV0N5dWFkdEJYQm96NkNIOWNsbXN3S09lWC9YczlzZGE3MTBGY0J4Rno5REFETlQrMTQ3RTJEbjRiZWRTNUFNcHFReW4rYTJSalJxUndHQ3JpUkxwL1VaVmt4MnU1M0t1aExpSTBhYXZuZXpXaTFZckdidXYvbnZCajIydE9vcWg3SjNZYisycms1U2RCcEowV2tBS09pZCtDMmZ2WUUvdlBNc2w0dk9rcDQ0QzRCOUp6K2tvcmFZcCs3NXQxN0hkL1dZZHMxZE5abzdBVndxNjg1T1c4SzdlLzdFcmlQdlVOOWN3MzNwL1M4cEk0UVFZMjNDSnAzN2EzSTRXSFBaMDJHSVNlaGd6V1VXaGFheUl0eTlGUkNGRUpOWHFCNUNvMkZ4dEh2YlBUVEM4d3g2UDhLRG84a3R5cWF4cFk0Zy8xRG52aVBuUGdFY1BXdzNpczFtbzhQWWhrRS90QUkveFpYNWFOUmE1M0RUaHVZYUFBSjlnd2M5dDY2eGl0Q2dTTUN4SEVtbnNaMjR5Q2tqakx5M3J2VkJCMkxySTlrZlNHaGdCQ3ZuM3NiN2UvL0tZeHVmSWJjNG13Tm5QdWJ1MVY4bUlxVDNrTmlxaGpKOGRMN085N1U3NmV5ZUhqSXRhUTZoZ1pFY1BmOHBNNll1SkNvc2ZsZ3hDU0dFTzQxOFpyMkg3YXc0NCtrUXhDUW05NWNRWXFKYnYvUWh6QllULzdmbFA5bDE1RjBPbk5uQkd6dWVaLy9wN2NSRnBqQmpxcU5YMG13eDg5R0IxMmxxclIreldGcmFIVDF6QWI1QlF6cStxQ0tYaEtpcHpuVTZyNVpkSXNBM0dKOGhyQzM2KzNlZkphLzRQQUJuY2gxcGUwcnM5SkdFZlVPdG1MT1JsTmpwL1BXRC8ySC82ZTFzV1BvUVdWTjZWd0VHS0N6TElTNnl1L2UyMDlnT2dLNUgwbWswZGFCV09mb1dOR3F0czRkYkNDRThZY0ltbmRXZHpaNE9RVXhpY244SklTYTY1Smgwdm5MWEQwaU9TZWRzN21FK1A3V04rdVlhVnMyN25jYzNmdGVaa0hSMHRsSlFuc09MNy8rVTB1cUNNWW1scE9vS3dKQ1c3R2pyYUtHOHRvakVhOE5SRzVwck9aTjdpSXlVZVgwZTMzT2VZa2RuRzNhN0hiM09RSHRuRzZjdW8xL1doQUFBSUFCSlJFRlU3U2NtUE5FdHhZRGNwV3ZJYlU5bWk0bEQyYnNvcUxpTVZxdEhvVkJ3TnZjd2x3dlBZck81OXBvMnR6Wnd1ZWdzbVNuem5kdTZrdnF1Z2ttdDdjMjh2TzA1bXRvYW1EZDlKYWR5RHJCdC82dVNlQW9oUEdaQ0RxKzEybTNVR1ZzOEhZYVl4T3FNTFZqdE5sU2pLTE12aEJDZUZoVVdQK2djeEFDL1lKNjg0NTk0ZmVmemJONzJTeDVjOTNXbXhHV00rSnBIejM5S1RVTTVXbzBldmRhSFRsTUhaeTRmeE44UVNHVEk0UFBsODRyUFliZmJTWXhPbzZLMm1IYysrU042cllIbHM5ZjNlYnhlWjhCc01YR3g0QlRWOVdVQWhBWkc4dUhubXpHYU8xaytlOE9JWDh2MTdIWTcvL1dYcHdjOTd2cEVzYjJ6amV5OEk0Q2Q2dnB5VW1Lblk3YVlLU2pQSWJmb0xEbUZaekNaTzFtVXRaYmxzemRRMjFqSm5tUHY4ZGJ1UCtEcjQ4K1V1RXppSWxMSVNKbkx4NGZlUks4emtCQTFsZjJuUDBhdDBuQXFaejlCL3FINDZBd1VsT1h3L21jdlliTlplV0xUOTRnTWlTWEFONWk5SjdaU1hsdkVyVXNlY000dkZVS0lHMlZDSnAwcWhSSmJIOThVQ3VFdU51eVNjQW9odklhUDNwZkhObnlIVjdmL21yemljNk5LT2kxV002Y3ZIM1QycWlrVUNpSkNZdG00N0JHVXlzSC9ybGJWbDZIVjZBZ0xqT1Q1dDMrRWo5NlhSOWQvdTk4aVJNa3gwMGlNVHVWdmUvNkVBZ1VMTWxhaDFlaFFLcFRNVEYwOHBEbVlRNlZRS0hqZ2xxOFBlbHh4WlQ0SHpuenNmSzVSYTV5VmIwTUNJNWlWdW9TcXVoTGUydlY3d29PaVdaaTVtbGxwU3dqMEN3RWN5N1I4WWRQZlUxRmJUSGJlVWZKTHpsTldYVUJVV0FLWGk4NXl6NW9uOGZYeDU4aTUzVmh0VnZ3TWdXeGE4UmlIc3orNVZoMDNrWHZYZkpYZ0FNZFNLeXZtYkNESVA1U1BENzNKNngvL2xxY2YvTW1RaHpvTElZUTdLT3dUZEt6RjNmdC80ZWtReENTM1pjWDNQUjJDRU1MTGZlMXJYK05IWDMzaGhsM1BaRGFpVVd2ZHNyU0cxV2JGWnJPaVZLcWNjek9IcXIyekRZUGVsOHJhRWtLRG92cGNDbVV3ZHJzZGk5WHNySUE3SHJXME4rRnZDQnpTc1ZhYkZaVlNSVjd4ZVZJVHN2bzhwbXNvOHNxNXQvWDVPMjl0YjZhOHRzaTVYTXR3L2ZoUFgrTWIzL2dHWVdGaGhJZUhvOUVNLzMwUlFuaW5DZG5US1lRUVFnajM2N25reG1pcFJwQnNkakZjS3hnMG1vcXJDb1ZpWENlY3dKQVRUc0Q1dSt3djRRUUlEZ2hqOWZ3Nyt0M3Zad2dZY2NJcGhCQ2pJZU1IaFJCQ0NDR0VFRUtNR1VrNmhSQkNDQ0dFRUVLTUdVazZoUkJDaUhFcUpUSFYweUVJNFJRWG5Ramdsam0vUWdqdklrbW5FRUlJTVU1MUdOdXByQ3YxZEJoQ1VGRmJUS2VwdzlOaENDRW1LRWs2aFJCQ2lIRXFMamFXcXJvU1Q0Y2hCSlYxSllTR2hxQlFLRkNwVk5MYktZUVlGa2s2aFJCQ2lIRnF3YUw1RkZSZDhIUVlRbkNsN0J4VHBxYWdWQ3JSYURTU2RBb2hoa1dTVGlHRUVHS2NtakZqQm9aQURVY3ZmT3JwVUlRWE81UzlHNFhPUW54OFBHcTFHcTFXaTFJcEh5R0ZFRU1uZnpHRUVFS0ljZXlSUngrbXJDR1BvK2YyZURvVTRZVU9aKyttckQ2WFpjdVhvbGFyOGZQelE2UFJlRG9zSWNRRW8vWjBBRUlJSVlUb20wS2hRSzFXODZXdlBNWXJtMS9qdlgxWFNZN09JQ28wbnVpd0JFK0hKeWFwaXRwaUt1dEt1RkoySHFYT3dvclZTMUNwVlBqNitoSVVGSVJhclpiaHRVS0lZWkdrVXdnaGhCakhsRW9sT3AyT0J4KzZuK1BIajVOejhSUkhMdXhFcHpWUVdsSG82ZkRFSkJNWG5VU25xWjJ3c0ZCUzBwT2RRMnA5Zkh3SUNRbEJwOVBKMEZvaHhMQkowaW1FRUVLTWMycTFHbjkvZjVZdVhVcG1aaWF0cmExWUxCWnNOaHQydTkzVDRZbEpTS0ZRb0ZRcW5VTnFBd01EMGV2MXFOWHkwVkVJTVh6eWw4TUx4QmxDcVRVMjAyazFlem9VSVlRUUk2UldxekVZREdpMVdvS0NnakNaVEpqTlpxeFdxeVNld3EyNmxrWFJhRFJvdFZvMEdnMXF0VnA2T0lVUUl5Wko1eml3TVdZT3FmN1JQSis3QTZ2ZDVyWjJad1FtY0ZmOEF1WUVKL05SK1NuK2ZHVnNxaDlHNkFMcHRKbG9Oc3VpMFVJSU1aYTZscXRRcTlYbzlYcnNkcnNrbkdKTUtCU0tYajlDQ0RGU2tuUjYyTHFvbVh4bHlsb1VRTERXbDU5ZGZOOXRQWktySWpPWUc1d01PQkxiZlZVWHVOSmE1WmEydTB6eGkrVGZzdTZsd2RUS0Q4KytSWnZWMk9keEJwVVdsVUxsMW10M01ka3NHRzNTaXl1RThBNlNBQWdoaEpob0pPbkUwU080S1hhdVc5dmNYNVBEZ1pxY0FZOVpHNW5GMTFMWDBmWFJ3UTVZYmU3cjZkeGM4RG1MdzlJd3FMUW9VZkRrbERYOHk5azMzTlora01iQVQyWStpSTlLUzVER3dJOW0zTWUvWjc5Tlp4OEo0TDlrM2sxbVlMemJydDNUem9xenZKQy9lMHphRmtJSUlZUVFRb3lPSkoxQXVONmZoYUZUM2RwbVFWdjFnUHZ2VDFqQ0k0bkxuTSt6RzR2NTZZVXRtTzFXdDhYUVpHN256YUtEZkRsbE5RRFRBMkpaSEpyS2tibzh0N1RmYUc3bmpSN3RwL2xIOHk5WmQvT1RjMzl6NitzUVFnZ2hoQkJDVEZ5U2RONWdLb1dTYjZTdVkwMWtsblBiK2FZUy92UENlNWhzbGw3SEx3bEw0NjY0QmFPNlhrL2ZTRnZIM1IwTFI5VFdhNFVIeUc0c2N0bjJZZGxKL05VKzNKK3dHSEQwR3Y5anhwMzg5TUlXYkhUUE04cHZyWExyZk5WZ3JSL3hobEMzdFNlRUVFSUlJWVFZRzVKMEF2dXFMbktvSnRmNWZFNUlNdjg0L1E0QUR0VGs4THZjbmIzT0NkSDU4YnY1VHdKUTFGYkRQNTk1M1dXL3BZK2V2bUN0TDkrYnRzbGxtT25CbXN2OCt2TDJQby92T2lmTlAzcjRMNm9mL21vZi9QMTlSblJ1Z0tidjgxNHZPb0NmUnMrRzZOa0F6QTlKNFR2cEcvblY1WStjeDd4MGRkK0lydG1mTlpHWmZDdHRnMXZiRkVJSUlZUVFRcmlmSkoyQURidkxQRVJ6ang1SHE5M1c1eHhGWTQ5aVAzYm84NWllNW9XazhPMjBEUzZKMjliUzQ3eFU4Tm1RNDdUYWJUZDgyS3BXcVViSjRBVXIvcFQvQ1pINlFHZmhvcFVSMDZrenRiSjVHSzlQQ0NHRUVFSUlNZmxJMGpuR3RFbzFqeWV0WUZQc1BPYzJzOTNLaS9sNzJGV1pQYXkyUHErK3hHOXlQM1ozaUFQNmZ6UHVaMlpRNHFESDJZRmZYdHJHLzh4NWpCaWZZQnJON1J3Y3BKQ1NFRUlJSVlRUVl2S1RwSE1NelErWndsTlQxeEt1QzNCdXEreHM0dWVYdG5LMWRlQkNReU1WNXhOQ2FVZjlvTWNaVkZwMEtnME5wamEzWGJ2TmF1US9MN3pITStrYitjV2xiVlFibTl6V3RoQkNDQ0dFRUdKaWtxUnpEQ2lBZjVoK0IwdkMwbHkySDYzTDQ3ZVhkL1M3bHVWbytLcDBmSEhLS3RaR3p1RG5sN1p5dUhiZ0NyVlBUYjJacGVIcGZGcDVudmRLanJrdFFTenZhT0Fmejd6bXN1Mmh4S1Z1YVJzZ3Q3bUNVdzBGYm10UENDR0VFRUlJTWJZazZSd0RkaUMzcGNLWmRMWmFPdm5MMWIzc3JiclE3emxhcGJyUDZyWDF4bFl1TlpjQlVOWlBEK2JLaU9sOE1Ya1Z3VnBmQUo1T1c4K1ZsdXArRThuRm9hbmNGSkVCd0szUnM3Z2xlaWI3cXkveGJzbFJTdHZyWEk0OVdWOUFkV2N6QUpVZGpRTzg2djQ5bU9DK3BITjcrV2xKT29VUVFnZ2hoSmhBSk9rY0krK1hIbWRhUUF3S0ZMeVF2M3ZBWWF6QldsLytjOWJEN0syNndEdkZoMTMySGFuTDYzZGR6VlQvYUo2Y3NwcDAveGlYN2VjYlM3RDNXSzdrZWxkYXE5aFZlWlkxa1Ztb0ZTcVVLTGdwSW9PVkVSa2NyY3ZqemFKREZMWFZBUEJCMlltaHZtUWhoQkJDQ0NHRTZFV1N6akgwaTB2YitsMEtwWXVmV3Mrek0rNG5XaC9FSTRuTENORDQ4T2Nybnc1NFRvSWhqSWVUbHJFb05OV2xybXhwUnoxL3p0L0RtUjVyYWM0SVRHQmg2QlRLT3VvcGJhL25ZbE1wTmNabS9wQzNtN2VMajNCZi9DSnVqcHFCV3FGQ2dhTVhkRkZvS2dkcmNuaWo2Q0RsSFExOXhqQlFWVnVUemVLeVJ1ZVB6Nzg3NE9zWmpwcHJ2YTVDQ0NHRUVFS0lpVUdTempFMFdNS3BWMm40VWRaOUpCakNBTWV5Sy91ckwvVjdmTEp2QlBjbUxHSnBXTHBMdXRkaTZlRE5va1BzS0Qvamt1eE5ENGpsWDdQdVJxZlVBSEMyc1lobno3M2ozRjluYk9HUCtaL3dYc2t4SGtoY3d1cUlURlFLUnlxNVBId2FTOFBUMlZ0MWdiZUtEbEZqZEUzMm5wLy9aWmNDU1QzOSt2SjJQcXUrNkh4K3VxRnd3TitERUVJSUlZUVFZdktTcE5OREFqUSsvRERyWHFiNlJRR09aVlIrZW1FTHVTMFZ2WTZkRzV6TW5YRUxtQm1VNExMZGJMZnlVZGtwM2kwKzBxczQwYXlnUlA0NTR5NW53dG0xN1pIRTVieGVkTURsMkJwak03L0wzY2w3eFVkNU5Ia0Z5OExTQVZDaVlHMWtGamRGVE9mbHE1K3hyZnlVVzE2N0VFSUlJWVFRd250NGZkS3BVaWpSS0ZRdTJ6Ukt0Y3QrZlkvRXJZdE8xYjFOQVgwZVk3WGJNUGZSMnhtbTgrZlpHZmNUNnhQaVBPNjVTeCtTM1ZqY1o0eTNSTTkwU1RodDJQbTA2anh2RmgyaXp0alM2L2liSWpKNE9tMDlhb1VTZ09QMVY4Z01qTWVnMG5KL3dtSmlmSUo1UG5jSG5UYXp5M2tWblkzODR0S0hiUFUvemhQSnE4Z01qSE8rd25OTkpTN0hubTBzSWtqajYzeWU0QnRLaEM2d3ovaUZFRUlJSVlRUTNzdnJrODZOTVhQNGNzcnFmdmN2RDUvRzh2QnBBN2FSNkJ2T0c4dSswMnY3NlliQ1h2TVpFd3hoL0dqR2ZZUnEvUURIL01mL3ZyaDF3SXFzejEvZVFmcjhHQUsxQnZaWFgrTHQ0c045enJWVW91QUxLVGR4Wit4ODU3WVB5MDd5bDZ0N1NmR0w0RWRaOXhHb01iQXNQSjBrdjNEKzUrSUhGTGZYOW1vbnI2V1NmOHQra3lWaHFUeVJ2SXE5VlJlY2hZVzYvQzUzcDh2enIwNVp5OGFZT2YyK0JnQ2RVb05XT2Z4YnpteXo5RXFRaFJCQ0NDR0VFQk9EMXllZE45S3lzSFNlVGwvdjdCVnR0eHI1ai9Qdk9aZEU2VStiMWNqUEwzMUFnNm1OeXM2K2x5MEoxd1h3bmZTTnp0NUpPL0I2NFFIZUxUa0N3TlhXYXY3bDdCdjhLT3MrSXZXQnhQcUU4TnpjeDNtejZCQmJTbzY1ekFYdGNyZzJqK04xVndlc2hEc2NqeVV0WjFQc3ZHR2Y5MW4xUlg1OWVidGJZaEJDQ0NHRUVFTGNXRjZmZEZaME5IS3NMdDlsVzdEV2wxVC9hTUF4MzdHZ3RiclhlUnFsbWpuQlNRQzBXMDJjNzJObzdKWFdLdUJhRDJUeVN1Nk1XK0RjVjI5cTVTZm4vMGJoZFQySS9Sa29NVjBWa2NGWHA5Nk1RYVVGSEFXSmZuUDVZdzdYNXJvY1Y5N1J3UGRPYitidnAyMWlibkF5YW9XS3g1SldzRHg4R2k5ZTJjT0ZwdEplYlE5V0RFa0lJWVFRUWdnaEJ1TDFTZWVKK2l1Y3FML2lzbTFaV0RyZm4zNDdBS2ZxQzNnaGYzZXY4MEsxZnJ5NDZHc0FWSGMyOGRPTDcvZlpmb1F1a08ra2J5RERPVDhTTGplWDg5K1h0ZzY0ZHVkUVJPdURlQ3IxRm1ZSEpUcTNWUnViK09tRjkvdE5adHNzUm41eS9tODhrTENFQnhLV29GSW9TZklONXo5bVBzU1I2OWJvSEVzSGF5N1RhdW5zZDc5V3FXWjFaT2FZeHlHRUVFSUlJWVFZVzE2ZmRQWkZvK3d1TEdTMldVYmN6dnJvMlR5UmNwTkxrYUZQS3MveHgvemRXT3kyRWJkclVHbTVKMzRSZDhUTmR5bUNkTERtTXIvUDIwbTcxVFJvRzI4WEgrWmsvVlcrbGJhZVJOOXdvSHVOenFOMWVYeFlkcEtMZmZSOHVzdmJ4WWY3bkUvYUpVaGprS1JUQ0NHRUVFS0lTVUNTemo3MHJFeHJIR0hTK2YxcHQ3TXNQTDFITzJiK2NtVWZ1eXJQOW51T0FnYWNQYWxScUZnZk01djdFeGJqci9aeGJ1K3dtdmpMbGIxOFVuVnVXREZlYWEzaSs2ZGY0YjZFeGR3ZHR4Q3RVbzBDUi9LNU9EU1Y0dlphUHFrOHg0R2FuRkgzeWdvaGhCQkNDQ0c4a3lTZGZRaldkaThGMG1SdUgxRWI3NWNlWjE1SUNucVZoaXV0VmZ3eVoxdWZGV2U3S0ZId3IxbjNjTDZ4aEMybHgxejI2WlFhMWtmUDRzNjRCUzZ4Z1dNNWxEL203YWJPMURxaU9DMTJHMjhXSFdKMzVUbStrTFNTRlJIVFVWemJsMkFJNDhzcHEvbGl5aW91TlpWeXN2NHFweHNLaHp3UFZRZ2hoQkJDQ0NFazZleER5TFhsVElBKzE4RWNpdnpXU242VCt6RlQvQ0o1bytnZzFrR0cwejZkdHA2NXdjbk1EVTRtVk9mSGkxYytKVXpuejhhWU9kd1NOUk0vdGI3WE9VM21kb3hXTTE5TVdUV2lHUHRTM2xIdlhEKzBpeElGbVlIeFpBYkdNeXM0aVdmUHZlTzI2d2toaEJCQ0NDRW1OMGs2K3hCbkNIVStyaGxoMGdsd3VEYTNWd1hadmp5V3RNSmwvbUpaZXowR2xaWmZ6bjBDLyt1U3pVNmJtZXJPSmhJTVlRUnFESU91SVRwU3V5dXpDZEQ0c0NCMEtzcHJmWjltdTVVWDhub1hWUkpDQ0NHRUVFS0kva2pTMllla2E0VjFiTmdwYWV1LzJJMDdiSXFaeTczeGk1elAzeTQrek1jVlp3RFlYUEFaMzB5OUZRQ1R6Y0t1aXJPOFczS1VEVEd6U1VnSUc5TzRDdHRxMkY1K21taDlFTGZHekdaMVJDYWZWMS9zZDUxUUlZUVFRZ2doaE9pTEpKM1hTVENFNFhOdHZjdnlqZ1k2YmVZeHU5WURDVXQ0T0hHWjgvbXV5ck84VVhUUStYeFA1VGxXaEUvalVuTVoyOHRQMDJ6dTZOWEdqb296dkZWMHlDM3hmR1hLV3BmaVJ3QVZuWTI4ZEhVZnJ4WjhqcXBIcGR6Ujh0Zm9DZElZK3QwZk1NQStJWVFRUWdnaHhNUWhTZWQxRm9ST2NUN09hUzRiazJzb2dLOU92WmtOMGJPZDIvYlg1UERIdkU5Y2pyTUQvejdJL0VtajFVempDSXNkWGM4MFFLVmVpOTAycW1WZXJ2Y2ZNeDl5VzF0Q0NDR0VFRUtJOFV2cDZRREdteVZoYWM3SEordXV1cjE5dFVMSjk2YmY3cEp3N3FnNHk2OXl0bUViY01HVWlTczlJTWJUSVFnaGhCQkNDQ0U4UkhvNmUwajFqMmFLWHlUZzZQVTcwMURvMXZZamRJRjhmL29tVXYyam5kdmVMVG5DYTRVSDNIcWQ4Y0pQcmVjYnFldUkwQWZ5L2RPdnVPemJYM09KRm5QbmtOckphNmtZaS9DRUVFSUlJWVFRTjRBa25UM2NFNy9RK2ZoZ3pXVzN6dWRjR3BiR045TnV4YURTQVk2aHMzKzl1cGNQeTA2NjdScmp5ZHpnWko1T1cwK3cxcmZQNGtQdkZoK2x1SDFzaXpRSklZUVFRZ2doUEUrU3ptdXlBdU5aSEpycWZQNVIrU20zdEt0UnFQanlsRFdzajU3bDNOWm1NZkxyeXg5eG90Nzl3M2M5cGF2NEVqaVM5d1JEZDNYZHJrSERScHVGZHFzUkFKc2I1NGNLSVlRUVFnZ2h4aTlKT25FTUEvMVcrbnJuODJOMStWeHByUnAxdTdPREV2bnExSnVKOFFsMmJpdHFxK0ZuRjdlNmJla1JsVktGWHFseFMxdEtoV0xFNThZYVFweVBleWFjeCtyeStYM2VMZ0JlTGR6UHE0WDdSeDVnRDEwOXhnRDJTVG9YVmdnaGhCQkNpTW5BNjVOT3RVTEY5NmJmVG9RdUVIQlVhWDI1NExOUnRSbW04K2ZMS2F0ZGloS0JvMEx0ODdrN0Jxd1NPMXliWXVheUtXYXUyOW9iaVJTL0NKZDVxZ0NkTmpNdjV1OWhUOVg1RWJXcFZhcjcvVDFwbFdwV1JFeDNQbSt6R0VkMERTR0VFRUlJSWNUWTgvcWs4d2VaZHpFN0tOSDUvTldDenludmFCaHhlK3VqWi9QRmxKdlE5ZWg5N0xDYStPdlZmZXl1ekI1VnJPUFZ2ZkdMNmRsSGVxVzFpdWN1ZlVqRktIcHp2NWw2S3lzaXB0TmhOZEptTVdLMldiSFlyVmhzTmlMMWdmaXF1M3M2cGRDUUVFSUlJWVFRNDVmWEo1MFhtMHFaRzV3TXdORzZQTGFXblJoVmUva3RsZGg3alBZODExVE04NWQzVUcxc0hsVzcvYW5vYktTa3pUMEZlVkw4SWduVCtRLzd2SmV2N21OMmNCSUdsWlpkbGRuOEtYOFBGcnQxVkxGY2JDNWxaY1IwRENxZHkxRGE2NVcwMTAycXViRkNDQ0dFRUVKTU5sNmZkUDZ0NUNoVC9DSXhxSFU4ZDJuYnFOdkxiNjNrMTVjLzRydlRidU9WZ3YxdUswalVuMk8xZWJ3MHl1SEFYYjZkdG9IVmtabkRQcS9hMk13ZjgzZmpwOWF6dmZ5MFcySXBhYS9ERHZRM3k3VGRhdVJFM1ZWZUt0aUhWWW9TQ1NHRUVFSUlNVzRwN0hiN2hLekNjdmYrWDdpdExiMVNndzI3VytkYStxdDlhTEYwdUswOWI2ZEVnVUtoY0NhaGxodVFhRzVaOGYweHY0WVFRZ2doaEJDVG5kZjNkQUp1WFkreml5U2M3bVhERGhQeit4RWhoQkJDQ0NHOG10TFRBUWdoaEJCQ0NDR0VtTHdrNlJSQ0NDR0VFRUlJTVdZazZSUkNDQ0dFRUVJSU1XWWs2UlJDQ0NHRUVFSUlNV2Fra0pBUVFnZ3hRV1JuWjNQaStDbEtTMHJ3MGZ0eXBURFgweUdKVVVwSlRLWEQyRTU4ZkJ6ekY4d2pLeXZMVWExZDBkK2lZWk9UTjkzYjhwNExieVJMcGdqUkQxa3lSUWd4bm14KzZSVTZtbTBraEtjUkdScFBWR2ljcDBNU2JsSlpWMHBWWFFrRmxSY3hCR3A0NUxHSFVLdlZLSlhlTVNCdDgwdXYwTkZrSlNFaTNXdnViZWQ3WG5FUlE1Q2FSeDU3Mkt2ZWMrRjlKT2tVb2grU2RBb2h4b3NYZnZzaTBVRlRXWkN4eXRPaGlERjI5TndleWh2eitlSlhIME92MTZOU3FUd2QwcGlTZTl2NzNuUGhuZVRyRkNHRUVHSWMyL3pTSzBRSGV2ZUhjbSt5YU1aYW9vT244dXJtMTJsdGJjVnF0WG82cERIejhrdXZFQjA0eGV2djdVVXoxaExqSmUrNThGNlNkQW9oaEJEalZIWjJOdTFOTmhaa2V2ZUhjbSt6T0dzdHBqWTRmdnc0UnFNUm04M202WkRjTHZ0c05oMk5WaFprcnZaMEtPUENJaTk0ejRWM2s2UlRDQ0dFR0tkT0hEdEZZa1NhcDhNUUhwQVNrOEhGOHprME56ZFB5cDZ2RThkUGtSaVo3dWt3eHBYSi9wNEw3eVpKcHhCQ0NERk9sWlNXRUJrYTcra3doQWRFaGNaVFUxTkRTMHNMRm91RkNWcUNvMTl5Yi9jMjJkOXo0ZDBrNlJSQ0NDSEdLUitkd1NzcWVZcmVvc01TMEduMW1NMW1UQ2JUcEV0QTVON3ViYksvNThLN1NkSXBoQkJDakZOWGkvSThIWUx3b05LS0lxeFdLeWFUYWRMTjhaTjd1MitUK1QwWDNrMlNUaUdFRUVLNFZXVnRDUjNHOWo3M3RiUTNVVnlaNzdaZW5JN09OcmUwTTE3WjdYWVphdWxsNUQwWGs5R0VUVHBUL2FNOUhZS1l4T1QrRWtLSWtYdjMweit4WmU5Zit0eDM2ZW9wWHZyd0Y1Z3RwbjdQYjJ5cDQrZWJ2MGRsWGFsejI4RXpPemx3Wm9mTGNUVU5GZno4bGU5UlVubWwzN2JNRmhQUHZmb1A1QlNlNlIxTHdXbWVmL3RITkxYV0QvYVNlckhaYkx5NTgvZnNPUFRXc004VlFnaHZvL1owQUNPVjdCdEJYa3VGcDhNUWsxU3liNFNuUXhCQ0NMY3htWTNzT2JhRmhwWWFIbG4vclRHOVZsMWpGZlZOMVN6S1hEUGlOb29xY3JIWnJJUUhkMzhCYUxQYk9IRnhIMHRucmtPcGRIeG5mclhzRWpxTm5waUlwSDdiS3E3TXA2MmpoWml3eEY3N3N2T09vRUJCb0YvSXNHTlVLcFVFK0FWei9PSStacWN2RzlQNWlkTGoxVnVIc1owRFp6N21Vc0VwV3R1YjhEY0VrUnc3alZYejdzRFBFT0J5N0IvLzloT3E2c3Q2dFRGdjJncHVXL0dveTdibXRrYjJISHVQL0pJTG1DMG1vc0xpV1RYdmRsSmlwL2M2LzJ6dVlZNmMzME5kWXlWNnJZR01sSG1zV1hBWFdvMXUxSzlQM25NeDJVellwUE9XcUJsOFVwbU5EZm1mVXJpWEVnVzNScy8wZEJoQ0NERnFSbE1uWjNJUGNlanNUbHJhbTVnU2x6SG0xN3hZY0FxQTFJUVpJMjRqcC9BTUlZRVJYQ201QUVDQVh3Z1p5WFBaZTJJcmhlV1h5U3M1UjJGRkxzMnREVmh0Vmw1OC82Zk9jNFA4UW5sdzNkZXByQ3ZGWnJOeS9zcHhRZ0lqYU8xb3ByV2oyWEdNZnhobWk1Rzg0bk9zbkhzYkpyT3h6emcwYWkwS2hhTGZPRythdTRuY29yTlUxNWRKVVp3YjdMV1AvNWU2eGlveVV1WVI2QmRDVlgwcHAzSU9rRnVVelZQMy9KdEw0dGxoYkNjOE9KcjB4Tmt1YmNTR3UzNVowZHJlekYrMi9qZWRwbmJtcEM5SHE5RnhPdWNBcjMzOEd4N2Q4QjFTWXFjNWp6MXdaZ2VmSG4rZitNZ3BySnk3aWZLYVFvNWQyRXQxUXptUGIzeG13UHRHQ0c4MFlaUE9xZjVSM0J3MWsxMlZaejBkaXBoa05zYk1JY1V2MHROaENDSEVxRFMzTnZEODJ6L0VZcldRa1R5WFM0V25iOGgxeitZZEJ1QVA3LzQvbCswaEFlSDgzYjAvSFBUOERtTTdWMG92b2xRcW5VTjBzNll1NUxibGp4QWVITTNGZ3BPa0o4M0d6eERJbm1OYldKQ3hpdERBN3IvWlBucGZBTjdkODMrMHREVml0cGhRcTlTOHZPMDU1ekYzclB3Q1pUV0YyT3cyOXAzOGtIMG5QK3d6bGlkdSt4NnY3L3p0Z1BIYTdYWStPdkFhSHgxNHJjLzlxZkZaM0hmelU0TytiakU4SVFFUlBMVHVteTdKNWJFTGU5bHg2QzJPWDl6SDZ2bDNPTGQzbXRxWkVwZkJtZ1YzRHRqbVp5Yy9wTG10Z2NjMlB1Tk1NR2RPWGNRTGYvc3hueHo5RzAvZDg2OEFOTFhXODluSkQwbUtUdU94amM4NGU5N2YzL2NTMlhsSHlDM0tKajFwbHJ0ZnNoQVQyb1JOT2dFZVRWckc0ZHBjV2l3ZG5nNUZUQkloV2o4ZVNWcnU2VENFRUdMVWJIWWJLYkVaTE14YVEwcnNOSDd5NHRmSC9KcUY1Ym5VTjFXek1ITTEwV0VKenUxSHozK0t6VGEweGU3UFhENkVqOTZYN3p6MFg4NFA4MTAyTFgrTVFQOVFBbnlENk9oc1E2dlJzV3pXclh4MmFodHJGdHlGcjQrLzg5aW5IL2d4UlJWNXZQTFJyL2pDcHU5eDhlcEpibGwwTHdxRmd1YTJSclorOWpMenBxOWtRY1lxY2dyUEVCWVVSVmhRRkFBZkhYZ05vNm1EOEpBWWJsL3h1TFBOZmFjK3hOOFF5THhwSy91TXZkM1l5bzVEYnpGditrb1NvMUlCOFBjTkd0b3ZUd3pMM2F1LzNLczNjY2JVUmV3NDlCYTFEZDNUcjJ3Mkd5YXpFYjNPTUdCN0ZxdUZjMWVPRVJ1UjdOS2pHUm9VU1ZyQ1RDNFZucWErdVlhUWdIRE81Ui9EYXJPeWROYXRMdmZvMHBucnlNNDdjdTJMRVVrNmhlaHBRaWVkQVJvRHY1Ly9KTC9OMjhHeHVueFBoeU1tdVBraEtUeVR2aEVmbGRiVG9RZ2h4S2dGK1lmeTBLM2Z1S0hYUEhSMkozNCtBZHk4NkY3VXF1NlBHQWZQN2lROHlMVkEyOGxMbjVNY000Mm9zSGpuTnJQRnhPSHNYY3hNWFV4TGU1TnplNEJ2RUFxRmd2aW9LYzV0MlhsSG1KWTBCNXZkeHVuTEIxazY2MWFYcEJQZ1RPNGgwcE5tWWJmYk9YTHVFMjVlZUE4S2hZSTl4OTVEcmRhd1pzRmQrT2dNdkxMOVZ5eWJkU3NaS1hNcHJzeW5wT29LajI3NE5nYTlMMWxURnpqYks2c3BJTC9rZ3N1Mm5ycUdGaS9LV3VOTVlNWFk2R3Y0cXNWcUJuQkpNRHVNanVyR2V1M0FTV2RWWFNrbXM1SGttUFJlK3hLaVU3bFVlSnFLbWlKQ0FzSXByc2hEb1ZDUUdKM21jbHhFU0F3K09nUGxOVVhEZmoxQ1RIWVRPdWtFOE5QbytVSEdYZXl0dXNDcGhnS0sybW9vYWEvemRGaGlnb2czaEpMZ0c4YmM0R1RXUkdaNU9od2hoSml3S210THlDKzl3TTBMNzNGSk9NMFdNM1ZOVldSTmNVM1Vzdk9Qc3ZmRVZqWXNlNWc1NmNzQVI2K1VqOTZYbXNZSy92ZU5IemlQZldUOXR6aDQxbEc1ZG1IbUd1SWpwMUJRbnNPakc3N2RienhHVXljWHI1N2tnVnUrMWl2T2Mvbkh1UE9tSi9DNWxwelliRFlVQ2tlUDFlNmpmeU0xUHF2UCthOHBzUmtjUGY4cERjMjFCQWVFOWRwZlVKYUR2eUZRRWs0UE9aZDNGSUNFcUtuT2JaM1hsdTZ4MjIwMHRkYWowL3FnMS9yME9yZSt1UnB3elBlOVhwQi9LT0NvcXR4MXJMOGhFSTFhMCt2WUFMOFE2aHFyUnZsS2hKaDhKbnpTMldWMVpDYXJJek05SGNhNDl0eHgrTGlnKy9uakdmQkVIM2xXZmlOOGJaZmpzVm9KNzl3Qi90TDVKNFFRWWdDN2pyNkxRZS9Idk9rcnFhd3JkUmJXS2F5NGpOMXVKK202SHFUSE56N0Q5b052OE9IbnIxQmFkWlVOeXg1R3A5WHp4S2J2QVFwKysrYS9zbnJCbmFRbnpzWmlOUk1mT1pXVGx6Nm5wYTJSbk1MVEtGQlFYVjlHVVVVZTRLZ2thdEQ3RVJVYVQxSk1HdWZ5aitMcjQwOUs3SFJLcTd2LzhZc0tpK2VwdS8vVnBZZlZack9pdXBZb2YrRzI3Mkt4V3ZwOGpWUGlNZ2p3ZFZTc1hiZjRQcGQ5Wm91SjgvbkhtSjl4MDZoL2wyTDRycGJsc08va2g0UUhSNVBaNHd1TzltczluVDNuN2diN2g3RXdhdzBMTTFjN2UweTdrbE5kSHdtcFZxTUh3R1J4Rkp6cU1MYjNxcERiUmEvMXdXSTFZN1BaZWcwUEY4S2JUWnBobHA3b0FBQWdBRWxFUVZTa1V3d3VvRWNGYjdzZGF2dVpDanMxQ09aRXdPbHFzTmhnU3g1OFFmSjVJWVFRL2JoY2RKYkM4c3ZjdnVKeGFoc3IrZlBXbnpFemRURWJsejNNMmN1SDhOSDVFaGVSNG5LT1dxWGgzalZmSVNRZ2dnTm5QcWE2dm96SE5qNkRRZS9uUEVhdk5SRG9Gd3pBbWdWM2N1bmE4RldOV2tkMFdBSVhycHpBWW5Na2lIa2w1MUFySFI5cmttTFNLQ3kvVEd0N0U3OTg3Uit4WHB0UCtxdlgvd21BdFF2dWRpYWRWcHNWazhWSWUwZkx0YmExYU5SOWY5T3FWQ3Baa0xtS0E2Yy9adW5NZFM2Sng2bWNBNWdzUnVaT1d6RzZYNllZdHVNWDlySHJ5RHY0K3dieDBMcHZ1dlMwQi9nR2Mvdkt4OUdxZFZoc0Z1b2FLemw5K1NBN0Q3OU5jMXNEdHl5NkY4QjVqeWdWdlJORkJZN0V0Q3RCdGRtc3ptMkRIU3VFY0pDazA0djQ5UndGb29EcTl2NlB2VC9ka1hRQ3ZKY0xEMDhIalh4aEo0UVF2V1RYd0k0Q3lHdUFncWJCang4cXBRSlNCajlzWEFqMERTRTJJcG5aNlV0UktCVGNzL3BKdGgxNGxiTHFBcHBhNjVpZnNhclBYaCtGUXNHYUJYY1M2QmRDVVVVdWJaMHR2UDNKQzRDajUvRGcyUjJjelR0TVJ2STg1azN2VHVabXBTMW1WdHBpd0RIazhUZHYvaXYzclgySzBNRHVOWlpYenQzRS9NeFZBTlEyVkxEOTRCdmNzL3BKRkVvbElRSGR4elUyMTJLMzJ5a296MkhsM05zR2ZhMExNOWR3OHRMbjdEajhGdmV0L1NvQUxlMU43RHZ4QVhPbnJlaHoyTzFvMUhiQTlndHdyQVZhcldDYkJDdkZ1ZXZlTnBtTmZQRDVaaTVlUFVsSzdIVHVXZk1WRE5lcUYzY0o5QXQyRHQvdXNqQnpEWDk2Lzc4NGN1NFRsczlhajQvZTE3bTJabGR2cHV0MU9nSFFhUnk5b0ZxTnJzL2pBSXptVG5RYXZTU2RRbHhIa2s0djBuT0lyQUtvR1NEcFhCZ05DZjVRM0FLdFp0aFpBSnVtOUgrOEVFSjRveGZPd0x1NWppL2xNc0xna2VtZ2N0TVhkQXJnMEI3M3REWFdvc0xpZWZqV3A1MGZ0TE9tTGlBcUxKNi9mdkJ6QUJabXJoN3cvSG5UVnpCditncGEyNXVKajNUOFkxTlNtVTlvWUNRUkliSE9PWFhERVJFUzQzeXN1dFlEbWhpZDFpdjVMYXJNUTZsUVVseVpUM05iSXdHRFZKdlZxRFdzWC9vUWIrNzhIVWNqcHpCditrcmUrL1JGWjJFaWR6Tm9ZRllFSkVTRFJjR2tXSjNjSGZkMmUyY2JyMjcvTmRYMVpkeXk2RjRXejdoNXlJbWVueUdBNlVsek9IWmhMeldORlNSRVRTWFFMd1NBcHBiZWRVRzY1bkoyZmFrUjZCOUtSVTFSbjBOb0cxdnFDT254NVljUXdrR1NUaS9TTSttMEExVURKSjBBRDB5RFh4eDNQSDR6QjI2YlFqK0RTWVFRd3Z2ODlDanNMWWE3VStGTE04QXdCditpSG5KL2syUG0raDZteHBZNk9veHRMSmw1eTVDVFJqOURBS3ZtM1E3QTBYTjdtSlkwaDVtcGkzb2Q5K3ZYZjREUjVKZ2pZcitXaHYxcHkzODZoelorOTlIL2R2WmM5VlJkWDBaTFJ4TkdZNGV6QXUyWjNFTmtUVjFJVlgwcEp5OTk3cksrWTMvU0VtYXdmUFo2ZGg1K20zUDVSNm11TCtQeGpkOTFGaVp5SjRNYUVzSWdQQncwdmV2V1RGaWp2YmMvK1B4bGFoc3JlR1REdDEyV09Ca3FzOFVFZE0vWGpBbExSS0ZRT09jSTkxUmNsWTlTb1NUdTJoY2lzZUZKbEZaZHBheTZ3S1dpY20xakpSM0dObWFtTGg3SlN4SmlVcE9rMDR1NEZBT3lnOUhxNk1YMDYrY2ZzVnVTNE1Wc2FEUkNaUnNjS29ObHNUY2tWQ0dFR05jT2xzR2VJdmptSEVmU0tWelZOVlh6L3I2L0VoWVV4YXA1Z3lkeEErazBkVkJWVjBwaWRQY3YrczZibm5ET3dXdnJhR2JyWnkremZzbUQrQmtDQVVmbDJxMzdYcUtsbzRuV2RzY1B3UDl0K1U5OGZmeEpqcGxHMXRRRlhDNDZTMm5WVmRiTXY0dXErbEwybmZpQWhabXJleTI5MHBlc0tRczVldjVUeW11S1NJNlpSdVMxd2tsaTdGWFdsWkpibE0zaUdUY1BtbkMyZDdiaW8vTjE2UVd0cmkvbnd0VVRCUGdHRXhuaStHRGpvL2RsYWx3bSthVVhLS3N1SkRZaUNZQzZ4aXB5aTg0eUxXbTI4NHVWcnZmK1lQWk9Ib3o4dXJQdGcyZDNBakE3ZmFuYlg3TVFFNTBrblY2a1p5R2hyaTdMbW5id0MrejdlSlVDN2ttRHY1eHpQSC83c2lTZFFnZ0I4RllPVEErZEhBbW4yV0ptMTVGM1dENTd2WE9JNFdqVU5WYnh5dlpmWTdQYnVQL212K3R6V1ltaGF1OXM0ZVZ0ejVFY000MzR5Q21ZTFVhTTVrNlNleVFhWFVNZjQ2T21Pb2MvbWkwbTFHb055VEhUQ1BJTHhXdzFzZVBRVy96Z1M3OXhGZ2xxYktuamc4ODJrNUV5ajZTWU5HSWpram1jdlpzUFAzK0ZCOWQ5dmQraG1xM3R6UnpLM3NYeEMzc3grUGlUTldVQlozSVA4ZnQzbm1YNTdQWE1TbHM2cXRjc0JsZGVVd2c0NXVydU9iYWx6Mk9Xejk2QVRxdm5WTTRCc3ZPT01DVXVBMStmQUdvYks3bDQ5UVFBZDZ6OGdzdjdmUE9pZXltcXpPTzFqLytYdWROV29GS3BPWjF6QUsxR3o4M1hDZzRCeEVZa01TdHRDV2R6RC9QcTl2OGxPWFlhWmRVRlhDNDZ5NUtadHpnVFdTRkVOMGs2dlVqQWRUMmRLQnhKWjNJL1NTZkFYYW53MmtWSHIraUZXamhURGJObHFvSVF3b3RaYlpCVEQwL084SFFrN3RIUjJVcEJlUTQ1aGFkNWNOMDNpSXRJSG5GYmVTWG4yZkxwbjBHaDROSDEzeVk4T0hyRWJWbHRWajQ1K2g2eEVjbXNtbmM3ZTQ1dndXUTJjdmpjYmpKUzVya1VEYnFlUnEzbDd0VmZkajR2cWJvS2RNL3RyR21vNFBVZHY4Vkg3OHVHcFE5ZE8wZkRobVVQOGRhdVA3RDk0QnRzV1BxUXkzeTlzdXBDVHVYczUxeitNV3cySy9NemJtTFYvRHZRYTMyWW1icVluWWZmWnZ2Qk4vajB4Rll5VStZemMrb2k0aUpUcEtETUdPZ2FXcDFmZW9IODBndDlIak0vWXhVNnJaNkVxS25rRlovamJONFJUS1pPREhvL3BpWE5ZZm5zRFM3emZnSENnNlA1NHFidnMvdm8zemgyWVM5cWxacmttR25jdk9qZVhrUEViMS94T01IK1laektPVUJ4WlI3QkFlRnNXUHFRTEpralJEOGs2ZlFpTGtubnRYOERCNnBnQzQ2NUpQZW13ZXVYSE0rZlB3WC9kNnVqOHB3UVFuaWozQVpIQmRIVVlFOUhNancvL01vZit0d2U0QmZNazNmOEU2L3ZmSjdOMjM3SmcrdSt6cFM0akdHM3YrUFFXeHk3c0pld29DZ2VYUGVOQVpQQ3dkUTBWR0N4bW9rTWplUGg5VTl6dGV3U2g3TjNjOS9hcHlpcHVzS2Z0LzZNUlpscmlBNVBSS1BXOHNqNmI5SGEza1JUYXoxV200V0V5S25vdFBwZTdkcnNOazVjK0l3OXg3WVE0QnZNRnpiOXZjdFEydlRFV2F4ZGVEZDdqbTF4RktoWmZCOTV4ZWU0ZVBVa2RVMVZxRlVhWnFVdFllbk1kUzVWYWhPalUvbnEzZi9DcFlMVEhENjNtNU9YUHVma3BjOHg2UDFZTVdjamk3TFdqUGgzSVhwYk12TVdsc3k4WlVqSEprUk41VXQzL01PUTI0NEtpK2Z4MjU0WjlEaWxVc25LdWJjTnFlS3hFRUtTVHEraVZ6c3FMSnB0M1FXQmF2cFpxN09uUjZiRDlxdU91WjJGemZCeEFkdzJVZXI0Q3lHRW03V1pIZi9WcVR3Ymh6djU2SDE1Yk1OM2VIWDdyOGtyUGplaXBETWhhaXBxbFlhYjV0MCs2dUdsV28yT3FOQjRIbG4vTGZSYUgwNWQyazl5N0RReVV1YVNrVEtYaUpBWWpsL1l4OEd6TzdCWUxTN24rdmtFOE13alArdTM3Y3VGWjVreGRTSHJGdC9mWjdHaFpiTnV4ZDhReEpuTEJ3a0xqR0ozK2Jzb2xVcHVXWFF2czlLV3VLd2oycE5Db1hER1YxWmR5Sm5jUXhSWDVwR1pNbjlVdndzaGhKZ01KT24wTWdGYXFITXNONFdkZ1pkTjZhSlhPeW96L3NveEJZSy9ub08xQ1k3dFFnZ2hKZ2VkVnMvanQzM1hPZWR4dURKUzVwR1JNbS9RNHhabXJXWmgxc0JMcUFUNmhmQ1Z1MzdnSE41Njkrb3YwOTdaNnR3L0ozMlpjKzFGbTgyR3hXckdicmVqVUNoUUtsVzlsckdJajB6aFIxOTFyUC81Nkladjk3bG1hRTh6VXhjNXErWSt0dkdaWVNmUnNSRkp6a0kwUWdnaHdFMnJpWW1KSXVDNkwzVUhHMTdiWlVNeUpBVTRIamNhdTRmYkNpR0VtRHkwR3QyNG1ZUFlNekgwMGZzU0doVFo3M0ZhalE2ZFZvOVdvME90R3ZnYjBjRVN6dXRKVVNBaGhCZzlTVHE5VE1CMVgyQVBwYWNUSEhNNG41N2IvZnlkeTFBN2hLRzVRZ2doaEJCQ0NPOG1TYWVYNmRuVHFRQXEyb1orN3V3SVdCRGxlR3kyd1oreTNScWFFRUtJNjZRa1RvSTFXY1NJeFVVbkFveWIzbWQza251N2I1UDVQUmZlVFpKT0wrTi9YVStuelE3TnBxR2YvODA1M1pWcjl4UkJYb1A3WWhOQ0NPR3F3OWhPWlYycHA4TVFIbEJSVzB5bmFmSU9LWko3dTdmSi9wNEw3eVpKcDVlNWZuZ3RESDFlSjBDY1AyenNVYm4ydDZkR0g1TVFRb2kreGNYR1VsVlg0dWt3aEFkVTFwVVFHaHFDUXFGQXBWSk51cDR2dWJkN20renZ1ZkJ1a25SNm1jQWV3MnZ0MS80NzFIbWRYYjZZQmZwclN3VmNySVA5OGtXbEVFS01pUVdMNWxOUWRjSFRZUWdQdUZKMmppbFRVMUFxbFdnMG1rbVhnTWk5M2R0a2Y4K0ZkNU9rMDhzRTlsNlNiTmhKWjVBT0h1bXhoTnNMWjhCaUcxMWNRZ2doZXBzeFl3YUdRQTFITDN6cTZWREVEWFFvZXpjS25ZWDQrSGpVYWpWYXJYYllWWGZIdSs1N2U0K25ReGtYRG1Ydm12VHZ1ZkJ1Y2pkN0daZWs4MXBYWjNscm40Y082TDQwQ1BWeFBLNXFoL2Z6UngyYUVFS0lQanp5Nk1PVU5lUng5Sng4T1BjR2g3TjNVMWFmeTdMbFMxR3IxZmo1K2FIUlRNNWxXeHozZHI3WDM5dU85enpQSzk1ejRiMVV6ejc3N0xPZURrTGNPSzFtMkg3VjhiaHIxRWFRRGxZbkRLOGRsUkpDZk9EQXRhRzE1MnZnNWlUd2xiK1JRb2hKcnJ3VlBpbHlyRjhjWVJqYmF5a1VDaFFLQlZrek16aDA4ak11NUoyaTA5Z0pnTDhoY0d3dkxtNllpdHBpOGt2T2N6RDdZOXFzTlN5L2FRa3FsUW8vUHovQ3dzTFE2WFNUcnRmTDIrL3Q3dmQ4TzYzV1d1ZDc3dS92VDJobzZLUjh6NFYzRzNnRlpUSHB1TXpwdERzU3orRXNtOUxUMmdUNE1CL08xMEtuRmY3ak1QenZXc2RTTEVJSUlkeERxVlNpMCtsNDhLSDdPWDc4T0RrWFQzSGt3azUwV2dPbEZZV2VEaytNVWx4MEVwMm1kc0xDUWtsSlQzWU9yL1R4OFNFa0pHUlNKeDlkOS9aRER6L0FzV1BIdk9iZUh1dzkxK3Yxay9ZOUY5NUxrazR2NDFLOTlscDJXRGFDNGJWZGZyQVludHdCblJaSFVhRjNMOFA5NmFNS1VRZ2h4SFhVYWpYKy92NHNYYnFVek14TVdsdGJzVmdzMkd3MjdIYjc0QTJJY1UraFVLQlVLcDNES3dNREE5SHI5YWpWay91ald0ZnI5Y1o3dTYvMzNNZkhCNVZLNWVuUWhIQzd5ZjJYVFBUaXF3RzEwbEg0UjRGaldxZkpDZzJkRUt3ZmZudVJCbmhxSnZ6bTJ0SXBmejRIaTJJZ3dkK2RVUXNoaEZDcjFSZ01CclJhTFVGQlFaaE1Kc3htTTFhcmRkSi9PSi9zdXBiSTBHZzBhTFZhTkJvTmFyWGFhM3E3dlBIZTl2YjNYSGdmU1RxOVVLQVc2anBkdDVXM2ppenBCTGhqS254YTdCaG1hN0hCVHc3QkMrdEFKZU5zaFJEQ3JicVdVbENyMWVqMWV1eDIrNlQ5VU81dHV1WTQ5dnp4SnQ1NGIzdjdleTY4aXlTZFhpaEExenZwckdpRHpMQ1J0L21EeGZDbGp4MjlwZ1ZOOFBKNStQS00wY1VwaEJDaU4vbHdLaVlydWJlRm1MeWtEOThMQmZVb0p0VDFwMzBreTZiMDFEWE10c3NibHlDM1lYUnRDaUdFRUVJSUlTWStTVHE5MFBVVmJHSDBTU2Z3LzltNzc3QTRyblB4NDkrdExMMzNya1lUYWdqMWdwclZYZVFpVzY2eDA1eDdZeWR4NmkvSlRiMDNUbktUNjlpSmt6aXg0eDVYV2E2UzFTV3JBUklTSUJDaUNRU2lpRjYzNy83K0dGaDIyVVVWaEdEUDUzbjJZWGRtZHVZc00wTDd6bnZPZTdoOU1renR5NVpha2JyWkdzelh2MTlCRUFSQkVBUkJFTVl1RVhTNklmdWdzei9WZWEzVHBnejJvM21nVmd6czgvbFR3N05mUVJBRVFSQUVRUkRHSmhGMHVxRUFGd1dEaGlQVENWSTMyeS9iamVYOHBBSnlHNFpuMzRJZ0NJSWdDSUlnakQwaTZIUkRnWGFaenY0S3MyMDYwQTlUVjloTlV3YTYyUUw4TGdlNkRNT3piMEVRQkVFUUJFRVF4aFlSZExvaCsweW5oOTM4dzhPVjdRVDQzcHlCYnJadE92ajFVV21jcHlBSWdpQUlnaUFJN2tVRW5XNG93RVdtRTRadlhDZEF0STlqTjlzVGpkSTBLb0lnQ0lJZ0NJSWd1QmNSZExvaCs2RFRQdnM0bkpsT2tMclp6b3NhZVAxNk1Sd1g0enNGUVJBRVFSQUV3YTBvUjdzQndvMW4zNzNXYURlT3MzNllnMDZBSDgrRHIrMGNDR2gvZFJSZVdDMFZIQklFUVJDdVRrRkJBY2R6ODZpdHFjRlQ0MDFGVmVsb04wbTRUaFBpSjZQVjl4SWJHOFBzekF5bVRwMktUQ1pESnBOZC9zM2ppRHRkMitLY0MrNUlaclZheFZBN043VG1QVEJacE9kV3BKbFRNaVBnTjB1Ry8xalZuZkNOWFFPRmloTDk0ZmxWb0JKNWRrRVF4cURqRGZERGcvQ241WkFXY3ZudGg4dXJMNytHdHROQ1hPZ1V3b05qaVFpT3VYRUhGMFpVUTBzdGpTMDFuR3NveHN0ZnhaWUg3a1dwVkNLWHU4ZC9sSysrL0JyYURqTnhZVWx1YzIzYnpubDlNVjRCU3JZOGNKOWJuWFBCL1lpZzAwMXQvaGhhdE5KenF4VmtNb2p4Z1pmWGpjenhEdGJDTDQ4TXZGNFJEeithT3pMSEVnUkJHRW1qRVhUKzdibC9FaGt3aWN6VXJCdHpRR0hVWkJmdW9hNjluRWUrOGdBYWpRYUZRbkg1TjQxaDR0cDJ2M011dUNkeE84Vk4yVStiUWw5dmpycWVrYXN3dXlRR2JwMDA4SHBQTlh4VVBrSUhFd1JCR0VkZWZmazFJdjNkKzB1NU81bWJ2b0xJd0VtOC91cWJkSGQzWXpZUDAzeG1ONkZYWG42TlNQK0pibjl0ejAxZlFaU2JuSFBCZlltZzAwM1pqK3YwVTBzL0xWWm82aDI1WTM1akJrd09ISGo5bDVPUTN6Unl4eE1FUVJqckNnb0s2TzJ3a0pubTNsL0szYzI4cVNzdzlFQnViaTU2dlI2THhUTGFUUnAyQmZrRmFOdk5aS1l0RysybTNCVG11c0U1Rjl5YkNEcmRsSDBGVzMrNzV5TlJUS2lmVWc2L1dqUVE1SnF0OE5NdnBER2ZnaUFJZ3JQak9YbkVoMDBaN1dZSW8yQkNWQ3JGcDB2bzdPd2NsNW12NDdsNXhJY25qWFl6Ymlyai9ad0w3azBFblc0cXlDN1Q2YWthZUY0M2pITjF1aExpQ1Q5YllPdlJTNjhKZm5BQVduVWplMXhCRUlTeHFLYTJodkRnMk5GdWhqQUtJb0pqYVdwcW9xdXJDNVBKeEhncndTR3ViV2ZqL1p3TDdrMEVuVzdLUHVoVTJsWG9Ic2xNWjcvcFlmQmt4c0RyWnEwVWVPcE1JMzlzUVJDRXNjVFR3OHN0S25rS3ppSkQ0dkJRYXpBYWpSZ01obkVYZ0locjI5bDRQK2VDZXhOQnA1c0s5SFM5dk80R0JKMEFHeWJDNXVTQjErYzY0TDhPUytOS0JVRVFCRWxsZGRsb04wRVlSYlgxMVpqTlpnd0d3N2diNHlldWJkZkc4emtYM0pzSU90MlVmYWJUYVBjM3JYNkV1OWZhKzhvMHlMTHJXWlBYQ0gvSXZYSEhGd1JCRUc1ZUxSMFg2ZFVOL1o5U1krc0Z6dFdkSGJiamFTOXhyQ3RodFZveFc0Wi9ISjdWYWhWZExkMk1PT2ZDZUNTQ1RqZGxIM1QyR2dlZTM2aE1aNzhmem9YMDBJSFhuMWZCbTJkdWJCc0VRUkNFa1ZGVWVZSS92djU5MmpxYnIvcTk3K3o2SzZmTGM0WmNuMTk2bEwwNUgxeHlIKzFkTGZ6KzFhZG9hS20xTFR0ODZuTU9uZHJoc0YxVFd6Mi9mKzBwYWhvcWh0elhHOXVmZFhxZnZaYysvQzNIQ25kZnNqMkNJQWp1U2puYURSQkdSNkJkME5taEI3VUNER2JvTWtDM0VYeFVRNzkzT0NubDhPdEY4SzI5VWhkYmdKY0tJZHdiVnNUZG1EWUlnaUNNVnhXMXhSek8vNXk2cGlwa3lBZ0pqR1QrdEZXa0pzNjZJY2R2YVcra1I5ZUZqNWYvZGUybm83dU5qdTRXaDJWZFBlMFlUSHJPTnpoUCtod2JQaEdaVEVaMWZTa1dpNW5Rd0VqYk9vdlZ3dkhpL1N5WWRndHl1WFR2dmZMQ0dUeFVHcUxDRW9ac2cwN2ZpOEdvSDNMOXBOaXBITTcvbk16VUxOUXFqeUczdXhZaTQrVk1xKy9sMEtudG5EbVhSM2R2Qjc1ZUFTUkdKNU9WY1NzK1huNE8yeHBOUnI0NCtSbUY1ZG4wYUR2eDl3a21NeTJMek5Rc1pES1p3N2FkUGUzc3lkbEtlVTBSUnBPQmlKQllzakkyTWlFNnhha04rYVZIT1haNkR5M3REV2pVWHFST3lHQjU1dTNEY3Y3Rk9SZkdHeEYwdWlrL3RSVHdtU3pRWTRRSkFWRFpMcTJyNzNhY1QzT2tlYXZnZDB2aDY3dWdSU3N0KzIwMmVDcGhRZFNOYTRjZ0NNSjRVbHBkd0ZzN255YzZOSUY1NlNzeG1nd1VWUnpudmQwdmtKV3hrU1d6MWcvcjhWcmFHK25vYm5WWWR1RmlKUnExRnpVdUFrTlhFcUtTYklHZ3ZiTHpCUnpPLzl4aG1VN2ZpOGxzNUlOOUx6bHQvNDI3ZjQ1S3FhYWs2aFJCL21GVTFCUUI0T2NUUkdyaUxQWWQvNUNxdXJPVTFSUlNWVjlLWjNjYlpvdVpmMjc3alcwZkFUN0JiTDdsY1pmdDdPaHU1ZFZQL3Vpd3pHUXhZVERvK1B2N3YzSlluaGlkekliRkQxelI1eGV1M0J2Yi8wUkxleU9wRXpMdzl3bWlzYldXdkpKRGxGWVg4TlZOUDdFRm5sYXJsWGQzLzQzeW1pTFNKODBoTkRDSzRzb1Q3RGp5TmxwZEQwc3pOdGoyMmQzYnlVc2YvaGFkb1plWlNZdFFxenc0V1hLSU43WS95LzFybjJSQzlFQXhpa09uZHJBM2R4dXg0Uk5aTW1zRGRVMVY1QlR0NDJKYkhRK3UrNVpUTUNzSTdrNEVuVzRzd0VPcUhBc1E1QUdWZmN2cmJuRFFDVkxtOWZkWjhNUnVLZE5xc2NMUEQ4UFBGNHJBVXhBRTRWcG85VDNjbnZVbHBrMmVhMXUyWk9aNi9yNzFWeHc2dFoxNTZTdUhOU09YWGJTWDQ4VUhYSzU3ZmZ1ZnJtZ2YzM3ZvajNoNmVObGVWemVVRWVRZnh1elVwU1JHSldObElQdHpPUDl6R2xwcXVIUDVseDMyNGVuaGpVcXBScXZ2cGFLMkdMbGNiZ3RNcDA2YXcvcEZXd2dOaktUNDNBbVNFbWJnNCtYUG5wd1B5RXpOSXRnL2ZHQS9HbThBU3FwT0FhQTE5TkxTMFVoSjFTbThOYjVrcGkzRGFyWFMwZDFDZ0crSVF4c01SajE2b3haZnJ3QUNCNjBUaGtlUVh4ajMzdklmRGxuTm5LSjk3RGp5TnJuRisxazIrMVlBaWlxT1UxNVR4T0taNjJ6TDVrNWR3UXRiZjgzaC9CMWtwQ3l4N2VQQWlZL3A3R25qZ1hYZnNnV1kweWJONVcvdi81TGQyZS96MVUwL0JxU2JEZ2RPZkV4QzVCUWVXUGN0MjQyU2JmdGZwcURzR0tYVkJTUWxUTDlodnd0QkdBdEUwT25HZ2pRRFFhZWYzZmVPRzFsTXlGNmNyeFI0Zm51Zk5IMktDRHdGUVJDdTNiVEo4NXl5TFI1cURVbngwOGsrdlpmMnJoYkNnb2J2ait2S09adkl5dGhvZTIwMEdYanVyWit3WVBvdHpFdGZlVVg3MEtnOTJYZjhJd0o4Z2dFd21ReTh0K2NGSGxqN0pQLysvQytZekFORkNNeG1FMWFzL09PRC8zSFlSMlpxRml2bmJ1TFUyU040YXJ4NTh0Ny9jY3FlYmxqMEFQNit3Zmg1QjZEVjlhQldlYkJ3K21vTzVIM0M4c3piOGZiMHRXM2JIN0NhekViYU81c3Byem5OL0dtcnlNcllTSGxORWZ1T2Y4akRHNTRpMnE1cjd0YTlMMUpWZDVhdjMvVXp2UHFDVjJGNDNiSHNVYWZyTzMzU1hIWWNlWnZtdG5yYnNsT2xSMUFxbE15ZnRzcTJUS1ZVa1ptYXhZNmpiMU5XVThqTXBJV1l6Q1lLSzNLSURrdDB5R2dHQjRRekpXNGFaNnBPMHRyWlJKQmZLSVhsT1pndFpoWk1YKzF3YlMyWWRnc0ZaY2Y2Ym1pSW9GTVE3SW1nMDQzWkZ4UHlzaHZEZWFPTENkbWJIQWkvWHdyZk95QUNUMEVRaE9zeFZQYytvOGtBZ01ZdW96Z2MxQ29QaDh4cDVZVXpXS3dXRXFLUzhkTDRYUEYrYWhzcmJVSG54SmcwSnNTazB0SFR4dmNlK29QRGRqdVB2VWROUXptUDNmNURwMzBZVFFhT0Z1eGsydVI1ZFBWMjJKYjdlUWNnazhtSWpaaG9XMVpRZG96a2hKbFlyQlpPbmozTWd1bXJIWUxPSDMzcFdRQmUzUFkwaWRFcExNKzh6Ylp1VW13YW1XbFpITXo3aFB2Vy9DY0FSL0ozVWxGYnpQMXJueEFCNXdoeWRYMzMzNVRvdjdhdFZpdm5HOHFKQ0lsRG8zYWNLeTR1Y2pJQWRVM1Z6RXhhU0dOTExRYWpuc1NvSktmOXhrVk81a3pWU2VxYnFnbnlDK1Y4ZlJreW1ZejR5Q2tPMjRVRlJlSHA0VVZkVS9Xd2ZFWkJHRTlFME9uRzdJc0pxUlVEejJ1NmJueGI3S1VFaThCVEVBUmhKQmlNZXM1VzV4UG9HNEx2ZFJiM3VaeHpGMG9BNk5GMjJycW9EaVV4S2hrUHRmU2ZVbnRYTThFQkE5MWM1MDVkenAvZitTOCtPL1NtdzN1TUpnTVdpNW5mdi9xVTAvNldabXpFVStOTlUzczlmL3IzajJ6THQ2ejVKb2Z6cFFxMGM5S1dFeHMra1hOMUpkeS85b21yK214dmJuK09sbzVHaDJYUHZmVVRxZjNkTFdqVW5yeS81eCsyZFE5di9DNSszZ0ZYZFF6aDZoV1daUU1RRnpFSmdLN2VEa3htbzhzdXpnRyswbzJOamk2cFFGVnI1OFcrNVVOdjIyNjNyYStYUHlxbGM5VkZQNThnV3RvYm5aWUxncnNUUWFjYkM3Szc2YWV3NjNsVTNlRzg3WTBtQWs5QkVJVGhaVEtiMkxyM1JYcTBYYXpLdW12RUM1MmNxNU9DemcvMnZZUktxWGE1amNWaXhtd3g4L1U3LzR1d29DajBCaDF0WGMwRStZVTViUGZ3aHFld1dDd3U5K0dLcDRjWFV5Zk9CbVE4OTlhUFdaWjVHMG54TXpDWmpjU0dUK0xFbVlOMDliUlRVblVTR1RJdXRsNmd1cjRNa0NxU2VtbDhpQWlPSlNGcWl0TytPN3JieUVoWjRqQyt0TE83RGFWU05XUkcxM09ZczhxQ3M4b0xKZXcvOFRHaGdaR2tUY3dFcEdKVEFCNkRzcHdBSGlycEpvZkJwTC9zdHVwQjIycjF2VTRWY3Z0cDFKNll6RVlzRm92TG9saUM0SzVFME9uRzdMdlhhbzFTUmR0T2cvUm8xMHVGaGtaVGYrRDUzZjJnTnc4RW5qK2VCMHRqUjdkdGdpQUlZMGxuZHh2djdubUJDeGZQc1dUV2VvZmlRaU9ocGIzUjFtM3g1Tm5EZkduajk0Z0ljZjdEL2NHK2w2aThjSVlnZnluSXRHSmwxZHc3bmI3USszcjU4OWJPNTJsb1BuL1pZMy9samg4N2RmWFZxTDN3OTVFcTVDM1B2STB6NS9JQVVDazlpQXlKbzZqaU9DYUxDWUN5bWtLVWN1bnJVWC9RcWRYM1lqRHB5U3Y1Z3NQNU8zanN0aDhTRlJwdjIvL1d2UzlTMTFURmY5enpTMUcxZEJUa0Z1MW41N0YzOGZVTzRONWIvZ09sUWpwL0Zvc1pBTG5NT2ZqclAwLzlQODJYMmhiSGJTMFdzMjNaNWJZVkJFRWlnazQzWnQrOXRsVUw4ZjVRMkNTOXJ1cUFHV0d1MzNjanBRVEQwMHZoaHdjR0FzOWZIWVhHWHJqSGVkaUZJQWpDRFpkL0VUNnZnb3AyNlRGYzVES1lNQXo3S1R0L21tMzcvNFhaWW1MVHNzZVlPaWx6R1BaNmFYbG5ENkdRSzFnNVp4TjFUVlVjTGR6Rkhjc2VkZGltbzd1Vk0rZnlXRFJqclMxSTBLZzlIUXErMk92cDdTUTJmQktaYVZrdTF6ZTAxTERqeU50WXJWWmFPNXY0OU5BYmdOUU45M0QrRHZMTGpwS2FtRUZHeW1MYmU2WlBtY2YwS2ZNQXFldmtzMi85bUx0V2ZKWGd2aUM0bzd1TmJmdGY0bnhET1ZhckZWL3ZBSmJNWEkvZXFLT21VYXI1cmpkb0thbzh6dXlVcGRSZVBPZXliYkhoMTM0bW03WHdXUkhrZEVGMzMvK0RZOTF3WGRzR281NlBEcjVLY2VVSkprU25zR241bHgzRzBhcjZianpvalRxWDd3WHdVRW1aemY2YkZQM1pUTWR0ZFU3YnV0cXUvMWdlS28wSU9nVmhFQkYwdWpHSG9GTW5GZkc1MllKT2dQUVF4OEFUNElWOGFUN1JKek5HdDIyQ0lMZ3ZyUW1lUHdWYlN5SE1DeVlGd0lMbzRkdS9ERGl5NS9yMmNiTGtNSjhjZXAySTRGZzJMZit5TFpnYVNTYXppWUt5WTB5T1M4ZFQ0ODJpbWV0NGY4OC9tSjJhWlF1K3JGWXIyNCs4aFVidGRjV1ZiVUdxdnV2bjdYcE9yODd1TnR0enRkS0QySENwV0ZCTlF6bkIvdUdFQlVYYnh1WmRLWmxNUm1kM0d3dW5yNmI0WEI2cGlSa3N6ZGpBWDkvN2hXMThuOUZrUUNGWGNLcjBDS2RLai9UOURxU0NOa3FGTk9idkJ3OC9jODFkTGIxVU1EME00aUxCSklOeEVITU95N1hkcSt2aDljK2U0V0xyQlZiTnZaTjU2U3VkQWowLzcwQmtNcG5UL0xFd01ENnpQOHZ1N3hNRURJenhkTFZ0Lzc4ZmY5OWc2cHVxWFhhaGJlOXFzZTFURUlRQklpbXFJQzBBQUNBQVNVUkJWT2gwWS9iZGE5dDBFRy9YbTZtcTg4YTM1MUxTUStDUHkrQ0hCNkZMS3J6SXh4WFFvWWYvTncrVVl0aUVJQWczMkJ2RlVOZ01ENmJCdzJramM0d2oxL0hlQ3hlcitQVFFHMHlPVGVldWxWKzFaUk5IV3M3cHZmUm91NWcvN1JZQVVoTm5jVEk2aGExNy84bFg3dmgvZUdsOE9KRDNDYVhWQld5KzVmR3JtaXYwMU5rakZKYm51RnhudFE2TStmVHg4ck5OMzVKZHVJZmtoSmt1dXhRLzgrYVAwQnVrdWNQNngyais0NFAvdG5XUi9QYjl2K1diOS80YUdDaU1CUEQ0WFQ4RDRNU1pMOWg1N0YyK3V1a250b0NrVjlmTmMyLzloQlZ6TnpFN1pja1ZmN2FoZUNraExnUkNRMEhsWExkbXpMcWVheHZnbzRPdjBOeGV6NWExVHpoTWNXSlBwVlFSRmhSTlhWTVZScFBSb2ZEUCtjWnlBT0lqcENxMlVTSHh5R1F5MjloZWUrY2J5NUhMNU1UMDNjaUlEazJndHJHU0N4ZlBPVlJDYm01dlFLdnZZZHJrZWRmNTZRUmgvQkZCcHh1ekR6cGJkSkJnVjhqd1ppZ21ORmhTRVB4bHBUVEc4NkkwM3ArRHRkQitBUDVuQ1dnVWwzNi9JQWpDY0Nwc2hzZG53SjNPdFdadUNvZnpkMkRGeW0xWmo5eXdnTE5YMTgwWEp6OGpNU3JabHRXVXlXVGN1dlJoWHZyd3Q3ejI2ZitSRUpWRTl1bTlMSjY1anFUNHE1dkxNRE10aStXWmQ3aGNkNzZoakRlMlB6dmtlM1VHTFkwdHRjVDNUWlVCY052U2gyMWorWHEwblh4NDRCWFd6TitNVDE5bDMvNU1wU3R0bmMxOGZ2UnRva0lINXVlMFdxM3NPUEkyWGhvZlpreFpjRldmVGJoeURTMjFsRllYTUM5OTVaQUJaNy8waVhQWW5iT1Y0OFg3YlYyM2pTWWp1VVg3OFBVT1lHS3NkTWZJVStQTnBKZzB5bXVMdUhDeHlqYnZha3Q3STZYVitTUW56TEIxM1owNmNRN1pwL2R5dU9Cek5vYy9ic3V3SHM3L0hJQVpTZUxjQzhKZ0l1aDBZNTVLS1VOb3NraVBVTHZpZXRVM1dhYXpYNVFQUEw4S2ZuQmdZT3hVUVJNOHVRZCt1M1QwaXg4Smd1QStKZ2JjdkFFblFGMVRGU3FsbWlOOVg0UUhpd3BOSUNWeEprYVRrWjNIM21YUmpEVzJMb2JYNnZPajcyQTBHVmcxN3k2SDVYN2VBYXhiZUI5djdYeWV4dFlMVEk1TFo5bnNXNjk2Lzltbjk1SjlldTlWdjY5WDE4VXJuL3loTHhpZWlOR2tSMi9Va1dnWHNQUjNvWXlObUhSRjNaQUQvVUo0Wk9QM3lDbmF4OS9mL3hYUllRbG8xRjZjcXl2aFM3ZCsvNFlGK3U2b3Jxa0tnT2EyZXZia2ZPQnltMFV6MXVLaDFwQ1psa1YrMlZGMjUyeWxxYTJlSVA4d2lpdFAwTnpld09aVmp6dWNwNVZ6NzZTNm9ZdzN0ditKV2NtTFVTaVVuQ3c1aEZxbFllWGNPMjNiUlljbE1IM0tmUEpMai9MNlozOGlNVHFaQ3hmUGNiWTZuL25UVmhFZU5Jejk3QVZobkJCL0VkMWNxQ2ZVOTBqUExWYkhDclp0T3NkeG56ZUxBQS80MHdyNHIwT1ExemNWVmtVN2ZHTVgvRytXRkpnS2dpQ010RW11aHhiZU5IUUdMUWFqM3BaOUdXeG0wa0pTRW1laTFYVnpycTZFa3FxVGJMN2xHOFNFSlY3VDhZNFY3cWF3UEljbHM5WVRFUnhqVzk3U2NaRmpCYnM0ZWZZd2Z0NEJCUGlHVUhhK2tGYy8vVC9tVDF2RnBKaTBLeTY2a3BtYVJkWVF3V3BOUXpsdjdYemVhYm5aWW1aMzlsYWl3eExKeXRqSW50d1BNQmoxSEMzY1JlcUVqQ3NlNTJwMU1ab3lLalNlZFF2dkl5UWdnbjNIUHdSQXBWUnpzdVFRczFPWEVoSVFjVVg3RnE1T2Y1Zm84dG9peW11TFhHNHpPelVMRDdVR2xWTE5RK3UvdzY3czl5bXBQb1hKWkNReUpJNzcxenpCaEpnVWgvZUVCa2J5eUlidnNpdjdmWEtLOXFGVUtFbU1TbWJsM0R1ZHhnTnZYUHdnZ2I0aDVKVWM0bnhER1lGK29heGRjQyt6VTVlT3pJY1doREZPQkoxdUxzZ3U2R3pWRGFwZzIzbHpCcDBnZGFWOWVnbjhOaHYyOUZYUXY5Z0xqKytTNXZLY0tjYndDNEl3UWlyN2VsbE1DUmpkZGx6T0R4LzUweFZ0NStjVHlHTzMvb0EzUC84enIzN3lSemJmOGpnVFkxS3Y2bGhhZlM5N2M3Y3hPWFlxUzJhdXA3dTNrN0thUWdyTHNxbXFMMFd0OG1EQjlOVXNtckVHbFZMTnFiTkgySi8zTWYvZThXZThQWDJaRWplTnVJaEpKQ1hNUU9OaW5zUitDb1hTWWM3TDQyY09Tc3RsQ3M2ZXowY2hWK0JwVjcyMHFhMGVrOWxJZUhBTTk2MzVUeW92bk9Gb3dTN3VXdkZWYWhvcmVQSERwNW1idHB6STBIaFVTalZiMW55VDd0NE9PcnBiTVZ0TXhJUk9vTEE4R3l0V0xyWmVJQ1ZoRmthVGdZYm1HdXBiemxOVmQ1YnltaUlVY2dVTHA2OW0vclJiS0szTzUwakJUbktLOXBFUU9ZWE10R1drSk02OHF0K25jR256cDYwYXNzcXhLOTZldnR5ZTljZ1ZiUnNSRXN1RDY3OTEyZTNrY2psTFpxMW55YXoxVjl3T1FYQm5JdWgwYzRGMjNWSGJkSkRnNTFqQjltWU8zdVF5K05FOENQZUdOODlJeTNxTThQMzk4S1YwMkpKeTZmY0xnaUFJRWsrTk53K3NmWkxYUDN1R3N2T0ZWeDEwZW5wNHNXbjVsNWtRbllKTUp1T05IYy9TMkZKTGdHOHdLK2Jjd2N5a1JRNVRXY3hNWHNqVVNYTTRYWjdEaVpLRG5EeDdtSXR0ZGFSUHVycjVRNnZyU3JuUUpFMVQ0cUhTc0diQnZTamtBd1A4MVNvUElvSmoyYkxtbTJqVW51U2QrWUxFNkdSU0o4d2lkY0lzd29LaXlDM2F6K0g4SFpqTUpvZDkrM2o2OGEwdFQzUG8xSGE2dFoyRUJrWXlkVkltSGQydHZQekovNkpXZWhBZk9ZWDFpN2FRa2pqTFZoQnArcFQ1VEpzOGo1S3FVeHpNKzRTeTg0VWk2QlFFd2UySm9OUE5CZG5kVUc3VkRpb21kSk9PNnh6czBYU1lFQ0JsUFkwV3FaejhTNFZRM0N3RnBkN2pxTnFmSUFqQ1NQRlFhM2h3L2JkUktkWFg5UDdraEJtMjU1dVdQWVpXMzBOcytNUWh1ODZxbENwbUppOWtadkpDV2p1YlVDcFVEdE5QOUZlSTdmZlk3VDkwMnNlZEs3NTh5VGI1K3dUeDVkdC9aTnZ2SGNzZXBWZlhiVnMvTTJraE01TVdBbUN4V0RDWmpWaXRWbVF5R1hLNUFybGN6bmNlK0ozVGZ2L3pubDhSNEJzODVHZVR5V1NrSk00a09XR0dVekFyQ0lMZ2pzUkVFMjV1OEZ5ZER0T20zSVFWYkllU0ZRdC9YZ2toZGtIMHNYcjQrczZiYi9vWFFSQ0VtNVZhNVRFc2s5cUhCa1lTRnpIcGl2Y1Y1QmVLbi9mSTlGZTJEMlE5TmQ0RUI0UVB1WjFhNVlHSFdvTmE1WEhKUWtDQmZpRlg5TmxrTXBuRE5CMkNJQWp1U2dTZGJpNW9VTkJwbitrc2I3L3g3YmtlRXdQZ2hkWFNuSjc5Nm51a0FrTmYxSTVldXdSQkVBUkJFQVRCblltZzA4M1pCNTF0T3FreXJGOWZ6eXFkU1pxL2N5enhVOE1mbHNIZFNRUExER2I0eFJINFc3NVVvVmNRQkdHc21CQS8rZkliQ2VOV1RHUTh3TEJrbjI4MjR0cDJiVHlmYzhHOWlhRFR6ZGtIbmMxU0JYTGk3Y2QxanFFdXR2M2tNdmphZFBqWkFsQVAxSlBndmJQd3pUMEQxWG9GUVJCdWRscDlMdzB0b3F1R082cHZQbyt1YjJxUThVaGMyODdHK3prWDNKc0lPdDFjNkVEbGVWcjYvczRsMkkzckhDdkZoRnhaSEFQUHI0SXd1ODk0dGhXK3NnTStxUmk5ZGdtQ0lGeXBtT2hvR2x0cVJyc1p3aWhvYUtraE9EZ0ltVXlHUXFFWWQ1a3ZjVzA3RysvblhIQnZJdWgwYzRFYVVQVDlUZXMwZ01uaU9LNXpMQlVUY2lYQkQvNnhHbGJFRFN6VG1lR1pFL0NqZzlDdUg3MjJDWUlnWEU3bTNObWNheXdhN1dZSW82RGlRaUVUSjAxQUxwZWpVcW5HWFFBaXJtMW40LzJjQys1TkJKMXVUZ1lFMjFWOHZkZzdxSUx0R001MDl2TldTVk9uL0d3QmVOa1ZJOHh0Z0VlM3c5RzYwV3ViSUFqQ3BhU25wK1BscnlLN2FPOW9OMFc0Z1k0VTdFTG1ZU0kyTmhhbFVvbGFyWGFvd2pzZURGemJlMGE3S1RlRkl3VTd4LzA1Rjl5YnVKb0ZoMmxHbWdiTjFWa3h4aXJZWHNyaUdIaHBMYVNIRGl6ck5NQlBEOEh2Y2tBcnBsSVRCT0VtdE9YKys3alFWa1oyb2ZoeTdnNk9GdXppUW1zcEN4Y3RRS2xVNHVQamcwbzFQcWRka2E3dGNyZS90cVZ6WHVZVzUxeHdYNHFmLy96blB4L3RSZ2lqSzdkaFlPeG1SZ1NrQnNPMk10Q2JwZTYyNnllQTF6ajUyK2VsZ3RXSlV2WXovK0pBTmR1S2R0aFZCUkUrRU9kMzZYMElndURlaXByaFJDUE1qWVRrNEpFOWxrd21ReWFUTVhWYUtrZE9IS0NvTEErZFhpb3I3dXZsZjVsM0MyTkZmZk41eW10T2M3aGdPejNtSmhZdG5ZOUNvY0RIeDRlUWtCQThQRHpHWGRiTDNhL3RnWFArR2QzbVp0czU5L1gxSlRnNGVGeWVjOEc5RFQzenNlQTJRdXdLN1RUM1NqL2ovYUd3U1hwZTFlbllCWGVza3dGM1RZSE1DUGpGWVRqZkpTMXYxc0xQRDhQc0NQak9iTWNDUklJZ0NLTkZMcGZqNGVIQjVudnZKamMzbDVMaVBJNFZmWTZIMm92YStxclJicDV3bldJaUU5QVplZ2tKQ1daQ1VxS3RlNlducHlkQlFVSGpPdmpvdjdidnZlOGVjbkp5M09iYXZ0dzUxMmcwNC9hY0MrNUxCSjJDUS9mYVpyc0t0cmFnc3dNeXdtOTh1MFphdkIvOGZUVzhXQ2hOcDlMdmVBTjhhVHM4bUNiTjk2a1E0L2dGUVJobFNxVVNYMTlmRml4WVFGcGFHdDNkM1poTUppd1dDMWFybUlCNFBKREpaTWpsY2x2M1NuOS9melFhRFVybCtQNnExdjk1M2ZIYWRuWE9QVDA5VVNnVWwzK3pJSXd4NC9zdm1YQkZRdTNIZFBabE91M0hkWTdsYVZNdVJ5V0hyMCtIckZqNGZjN0FaOVdiNFo4RnNPTWNmQzhUMGtKR3Q1MkNJQWhLcFJJdkx5L1VhalVCQVFFWURBYU1SaU5tczNuY2Z6a2Y3L3FueUZDcFZLalZhbFFxRlVxbDBtMnlYZTU0YmJ2N09SZmNqd2c2aFNFem5mM0crclFwVnlJNVNKcGE1ZjFTZUtVSWRIMUZoV3E3NE1tOXNEb0J2allEL05TajIwNUJFTnhiLzFRS1NxVVNqVWFEMVdvZHQxL0szVTMvR0VmN2h6dHh4MnZiM2MrNTRGNUUwQ2s0ak9sczZnczY0KzB5blpWdUVIUUN5R1ZTZDlybGNmQmNIaHk2TUxEdTh5bzRmQUh1VDRYYkowc1pVa0VRaE5FZ3Zwd0s0NVc0dGdWaC9CSmZuUVdIN3JVdFdyQUNBUjREV1QyZGFTQUQ2ZzZDUGVIbkMrRTNTeHgvTjkxRytIcytQUHdaN0ttV2ZrK0NJQWlDSUFpQ0lGeWFDRG9GbEhMSGJxTXQvVjFzN2JLZDd0REZkckRNQ0hobEhXeEpjU3dtZExFWGZwTU5YOWtCK1UyajF6NUJFQVJCRUFSQkdBdEUwQ2tBRUdyZnhiWi8yaFQ3Y1ozanVKalFwYWdWOEdnNnZMd09Wc1JKMDYzMHErcUVwL2JCRHcvQ09UY015Z1ZCRUFSQkVBVGhTb2d4blFJZ0ZST3FhSmVlTjd2SWRGYTdlVkFWNlEwL21nZGJVdUVmQlhDc2JtRGQ4UVk0MFFDckV1Q3g5UEUxcDZrNzBiVkRiN01Wb3hhUXlURHJSN3RGZ2oyRjJvclZDaW92SzU3QlZqVCtvdkNHSUFpQ0lJd1ZJdWdVQU1kTVozL1FPU0ZnWUZsL1FPcnU0djNnMTR2Z2JDdjg5UlNjYnBhV1c0R2RWYkR2dkJSODNwY2lCYXJDMk5CYUFmb3VLMWF6Q0dCdVZtYURkRzcwSFRMMFhSYVUzbVlDRXF4aWlnRkJFQVJCR0FQRS85UUM0SmlkNnc4Nkp3Y09kQ2V0YUFlVDVZWTM2NmFWRkFUUExJZW5sOEFrdStEY2FJSFBLdUdoVCtIbmg2RmNCT3Mzdll0RlVwWlRCSnhqaUVXT3NVdEo4eG5RYXJXWXplYlJicEVnQ0lJZ0NKY2dnazRCY0p5cnMzOU1wMFlCY1gzak9zMVc5NWs2NVdyTWpvQy8zUUkvblE5eHZnUExyVWhUcm54OUozeDdMK1EyakZvVGhVdG9yUUNUVHRRaEhvdGt5TUNrb3JYQ1NuZDN0d2c4QlVFUUJPRW1Kb0pPQVhDY0dzUitlcFNrb0lIbnBhMDNyajFqemRKWWVHa3QvR29ScElVNHJpdHNoaDhkaEs5OERudk9nMFhFT0RlRjNsYlFkMXB4TEE4bGpDMHlaRVlOYmZWYTlIbzlGb3ZvamlFSWdpQUlOeU14cGxNQUlNUkY5VnFRdXRqdXJKS2VsN2JkMkRhTlJmT2pwTWZaVm5pOUdJN2FGUnc2MXdHL09RWXZGc0RkU2JCdUFuZ29ScSt0N2s3YkFsYUxDRGpIT2psSzZQV2lzN01UbFVvMTdzZDNGaFFVY0R3M2o5cWFHancxM2xSVWxZNTJrNFRyTkNGK01scDlMN0d4TWN6T3pHRHExS2x1V1NUTG5hNXRjYzRGZHlTQ1RnRnd6SFJldEFzNlJhYnoyaVFGU1ZuUEM5M3dSakhzcVphNktJUDArLzNMU1hqNU5LeUloNDBUSWRILzB2c1RocDlSSzdLYzQ0WENxcUdycXhGL2YzK1VTdVc0L2VMMjZzdXZvZTIwRUJlYXhJd0ZLNGtJamhudEpnbkRwS0dsbHNhV0dnN3R5U1h2K0NtMlBIQ3ZXeFhKZXZYbDE5QjJtSWtMYzU5cjIzYk9kK2VTZC93a1d4NjR6NjNPdWVCK1pGYXJWWFQyRXdEWThEN28rb1pGYmIwZC9OUlM4YUMxNzBsakZHWEE5cnRBS2Y0ZVhyVldIYnh6Rmo2dEFLM0plZjJrQUNuenVUSUJ2TVN0b0J1aXNkQnFxNGdxakcwbTlIUjdWaEFkSFkydnIrK0lmMmw3cHdSZUtJQnZ6b1RiSm8vb29Xeis5dHcvaVF5WVJHWnExbzA1b0RCcXNndjNVTmRlemlOZmVRQ05Sb05DTWI2N3hJaHIyLzNPdWVDZVJQZ2cySVM0R05lcGxBL00xMmxGVkdPOVZrRWErUHAwZUdzalBKb09BUjZPNjh2YjRkazh1T3REK0cwMkZEYU5UanZkaVFnNHh3OGxIcGpOWmd3R3c3Z2MxL25xeTY4UjZlL2VYOHJkeWR6MEZVUUdUdUwxVjk4YzkwV3lYbm41TlNMOUo3cjl0VDAzZlFWUmJuTE9CZmNsZ2s3QlpxaHhuYUtMN2ZEeFZzR1dGQ240L09sOHlJeHc3T0JwTU1PdWF2ajJQbmprTTNpN0JEcjBvOVpjUVJnenJGWXJKcE9KOGRaNXA2Q2dnTjRPQzVscDd2MmwzTjNNbTdvQ1F3L2s1dWFPMnlKWkJma0ZhTnZOWktZdEcrMm0zQlRtdXNFNUY5eWJDRG9GbTdBaGdzNHBnUVBQejRxZ2MxZ281VkxGMjk4c2dYOXZoRWVtUW9TMzR6YTEzZkNQQXJqN0kvaitBZmk0QXRwRkFDb0lidVY0VGg3eFlWTkd1eG5DS0pnUWxVcng2Ukk2T3p2SFplYnJlRzRlOGVGSm85Mk1tOHA0UCtlQ2V4TkJwMkFUYmhkME50b0huZmFaVGxIQmR0aUZlTUlEcWZEYWV2amZMRmdSQnlxN2Y1a1dLK1Exd3A5T3dOMGZTdk4rZmxBR0xkcWg5eWtJN21pOFpUa0JhbXByQ0ErT0hlMW1DS01nSWppV3BxWW11cnE2eG1VV1gxemJ6c2I3T1JmY215aFpJdGlFMldYYUduc0duazhLa0xxQVdvR3FEcW00a0NnbU5QeGt3SXd3NmZHRVVhcDR1LzBjbE5rRitsYWtlVDhMbTZVS3VNbEJzQ1FXbHNRNFowb0ZRUmo3UEQyODNLS1NwK0FzTWlRT0Q3VUdvOUdJd1dEQXc4TmpYRlZtRnRlMnMvRit6Z1gzSm9KT3dXYW9US2RTRGhNRHBHSTNWcVJzWjJyd0RXK2VXL0ZXd2EyVHBFZHROeHlzZ1VPMXpwbm1rbGJwOFVLK2RITmdjUXdzallNWW45RnB0eUFJdzZ1eXVteTBteUNNb3RyNmFvY2lXZU5wT2cxeGJiczJucys1NE41RTBDbllESlhwQkpnY09GQzU5bXlyQ0RwdnBCZ2ZxZmpRbGhSbzBrb0I2QmUxVU5RczNRVG9WOTR1UGY1MUdxSjhZSGFFOUpnVkJocnhMMTBRaERHb1I5dUZoOW9UcGNMNWoxaGRVelZCL21GbzFKNHUzbmxqZFBhMDQrY2Q0TFM4Ujl1RnQ2ZnZzQnhqdkJiSkVvWW16cmt3SG9uYko0Sk5wRjNRMmF3RnM5M2ZPbEhCOXVZUTZnbDNUb0ZubHNPN3Q4RzNNbUJXT01nSDliNnA2NGFQeXVHL0RzR3RIMGpqUU44b2xtNFlXTVQvWVNPdVY5ZU4zcUJ6V3FZempMK0J1RTF0OWZ6cm85K1RWM0pveUczS2E0cjQxMGUvNTJ4MS9nMXNtVEFhT3JyYitNUHIzNk9tb2NKaCtWL2Yrd1Vuem56aDhqMS9mZThYRkpSbHUxeTM3L2lIdlBycEgxMnUrK2UyMzNDKy92TFpzaGMvL0MzSEN2ZllYbHNzbGl0NjlPdnU3V1IzOWxhbmFxTHRYUzM4K2UyZk9GMzc1VFZGUFBQbUR6bFhkL2F5YlJNRVFYQVhJdjhoMkNoa0VLaUJ0cjd2eWhkN0J3SlJVVXpvNWhQZ0FSc21Tbzh1QXh5dGc0TzFjS3pPY1R1TGRXQWM2TDlPUzExM004Smhhb2gwTXlFdFpIVGFQNTY5dU8xcEVxS1MyTGprUWR1eWYzMzBlNkxERXJrOTY1SEx2dDlrTm1HeFhGL2xRcFZTalV3bW83UzZBSzIreC9VMktnOUNBeUtwcUMyKzR2MU9qRWtsTkREUzlucFg5bnMwdGRlVG5ERFQ1ZllXaTRWZDJlK2gxZlV3SVRybDZqNkVjRjMwQmgxSEMzZFJjdTRrN2QwdEtCVXFva0xqV1Rwckk5RmhDU055ekxhdUpucTBYWGdOeXZJWmpIck1acFBMOS9UcXVqR1pqUzdYbGRXY1pzYVVCZGZWcGw1dEYwYlRRT252MXo3N1A2b3ZFNng2cURUODRKRm5BTkFidE9RVzd3ZGc1ZHhOdG0wQ2ZJT1psNzZTL2NjL0ltM0NiRHpVR3ZRR0haOTg4VHBKOGROSmpCcSt5cXdpNCtXczhrSUoyYWYzME5oU1E2K3VCMytmSUtaTm5zdTg5RldvbENxSGJZMG1JMStjL0l6QzhteDZ0SjM0K3dTVG1aWkZabXFXMDVqSnpwNTI5dVJzcGJ5bUNLUEpRRVJJTEZrWkcxMysvY292UGNxeDAzdG9hVzlBby9ZaWRVSUd5ek52UjYzeWNOcjJhb2x6TG93M0l1Z1VISVI3dVE0NkovaExRYW5aQ3VjN1FXY0dqV0wwMmlrNDhsWERMUW5TUTIrR3dpWTRlUkZPTmtxRmlPei82K294U3NIcHdWcnB0VUlHaWY2UUhDd1ZKa29PaGpoZjUreXA0S3owZkNGYVhiZlRjcTJobDdhdVp2SkxqOXFXNlExYTJqcWJISllCQkFkRUVCT1c2TEJzNTdGM09WNTg0THJhOXNTOS8wMkFiekFIOGo2aHZ2bTh5MjM4ZllMSXl0akl6bVB2WHZGK2IxdjZzQzNvUEhIbUM4cHJpcERMNUR6MzFvK2R0cDA2YVE3aHdURTB0ZFVqbDhuNTQrdmZkN25QcjI3NkNZRis0dTdIY0x2WVZrZHUwWDVTRW1jeWRkSWNPcnBhS0NqUDVsOGYvWTZITnp4RmJNVEVZVDltVzJjVFNvV1NRRi9wZkg1MDRGWE9uTXREYjlTeE8yY3IrNDUvNlBRZXZWSEhqaU52cyt2WWV6eTg0U2tpUXFTS3BoY3VWdEhWMDA3S0VEYzByc2VVdUdrc25MSEc1YnJDOG14S3F3dHNyNE1Ed2xtellETWZIM3lOdUloSkdJeDZ0aDk1cTIrdEZhUEp5TE45MTcvWllzSmcxRk5ScStYM3J6NEZnRWJ0eVRmdi9mV3dmd1ozZDZ4d0Z5YVRrV21UNXlPWHk2bW9LV0xmOFkrb2FhaGd5OXB2MnJheldxMjh1L3R2bE5jVWtUNXBEcUdCVVJSWG5tREhrYmZSNm5wWW1ySEJ0bTEzYnljdmZmaGJkSVplWmlZdFFxM3k0R1RKSWQ3WS9pejNyMzJTQ2RISnRtMFBuZHJCM3R4dHhJWlBaTW1zRGRRMVZaRlR0SStMYlhVOHVPNWJvZ0NRSUF3aWdrN0JRYmkzVkpnRytzWjFoa3JQKzRzSmxmWUZNR1Z0a0M2K0k5NlVQQlFENHprQnVvMXc2cUkwN2NxcFJqamY1Ymk5MlRvd0h2U1R2aDV4R3FVMFAydC9FSm9jNURpUHF5QXByamhPWTlzRnArVUdnNDZMclJjNGRucWdTNS9PMEV0emU3M0RzcWJXT21hbExIWUtPdnN0bWJVZXBjTHhqbjEzYndjNVJmdVlIRHVWMkloSlR1K3ByQzJtcXI3VTl2cmhEVTloSHBRMVBYWDJDTHV5MzJQR2xBVk1uektmNlZQbU82eC81Wk0vME5yWnhMZTNQRDNrWjYrdUwrUHpvMjh6YmZJODBpYk01dE5EYnpBamFRRUpkdG1kWG0wWDIvYS9URUxrRkpaa2JPQjBlUTVWZFdkWnQyZ0xjdm5BWFNzZkwvOGhqeU5jdTVDQUNKNjQ5Ny94VUd0c3l5YkhwZlBXenVmSktkbzNyRUZuWjA4N3RSY3JLYThwd2t2alEwbjFLVURLak05SVdzQjd1MThnYldJbUtZbk9BZVJiTzU4bkkza3hrK1BTQ2ZJUHN5MC9WWHFFME1CSVBOU2VsRlNkY25uYzJvdm5zRmdkdTcwcUZTcGl3aWZZdXQ0YVRRYWEyeHNvclM0Z29DOFk5dmIwSlRaOGdzdDlsbGJuNDZseExBYytNMmtoUlJYSHFhb3ZaZUgwMVd5KzVYR0g5UVZseHlpdVBNR1dOZDlrTUpsTWpHUWFDZXNXYmlIQWQ2REF4TkpaRzNqeHc2Y3ByeTJpcGIyUjRJQndBSW9xamxOZVU4VGltZXRZTnZ0V0FPWk9YY0VMVzMvTjRmd2RaS1Fzd2NmTEQ0QURKejZtczZlTkI5Wjl5eFpnVHBzMGw3KzkvMHQyWjcvUFZ6ZEpOeGM2dWxzNWNPSmpFaUtuOE1DNmI5bUsvV3piL3pJRlpjY29yUzRnS1dINkRmdGRDTUpZSUlKT3djRlFGV3hCNm1MYjM3VzJ0RlVFbldPRmp3b1dSVXNQZ0ZhZGxBVXRiWVV6TFZLd2FSalVrMU5uZ29JbTZkRlBvNVF5b3RFK0VPY24vWXoxazdMZzd1cjJaVjl5dWZ6cGw1OWtadEpDVnN5NXc3YnNMKy84ektsNzdSOWUvOTRsOXo5MzZnbzhQUnlqL1libUduS0s5cEVRbGNUOGFhdWMzbU13NmgyQ1RyWEtBNzFCUjJGNURyTlRsMUJkWDhiZTNBK1lPakhUNFE2L3ZjYVdXaEtqa2wydUF5bmdmT3Z6dnhBUkVzZUd4UStna0N1SUNJNGx0MmdmNlJQbjJMN3MvWFBiYjVESlpLeGYvQURCL21FbzVFb0t5ckk1Y2VZZ2Q2MzRxc2dFakxEQjF3NWd1MUZoTkJ1RzlWajFUZFY4Zk9CVkRDWTlDcm5DOW54MnlsTFdMcndYaFVLSnA0Y1hmdDZCVHUrVklTUFFMNVE0dTVzb0JxT2Vvb3BjNXFXdnBQTENHWWRzdk5WcXdkVFhWZmZRcWUwbzVBckhteGllZnR5MThxdTh0K2NGUU9xdVhsUnhuRFBuOHNoSVdlSjAvT1BGQjlCNGVLRldlcUEzNmlnb3ozWjUvZCs5OG11MkFONUw0K1BRL1RHbmFCOXhFWk9KQ1hNTVpHVXltYmpPUjRoOXdBblM3em8yZkNKMVRkVVk3THBUbnlvOWdsS2hkUGg3cVZLcXlFek5Zc2ZSdHltcktXUm0wa0pNWmhPRkZUbEVoeVU2WkRTREE4S1pFamVOTTFVbmFlMXNJc2d2bE1MeUhNd1dNd3VtcjNhb0xydGcyaTNTRFloekowVFFLUWlEaUtCVGNHQ2Z6Ym80YUJqWUZMdnZDcUtZME5nVnBJRVZjZElEcERHZjFaMVNodnRzMzZPeTNiR1FGRWlCNkprVzZURlltQmZFK2twQmFFeGZNQnJyQzZGZTB2eWo0OWxMSC8wT3JjN3hINHZCcUNldjVKQkRkcWE5cTVudTNnNys4czdQYk10NlhYVE5IUW5uNmtyWWZ1VGZWTldmNWR5RkVxSkNFN2gxNmNPMjlVMXQ5ZlRvcEJSNHIxWXFlT1NoOW5RSVhnR0MvTUx3OHc3Z1dPRnVBdjFDMmJ6cWNTNjJTcG5ldVZPWDA5TFJTRXRISTNxajFFZC9UdHB5bXRzYjBCdTAxRFZWbzVBcm1EOXRGUjFkTGJSMU5SUGtGM3BEUHI4d29MNnBHc0FwT0xwZVNRblQrY0Vqei9EY1d6OWhkbW9XODZldDVJV3QvKzJRTWR4LzRtUDJuL2o0aXZaMzRzeEJkQVl0R3JVWEdTbUx5VWhaYkZ2M3hjblBLS3M1VFcxakphR0JrVVNGSm5DYjNmWGM3Lzg5K21jQW5udnJKOHhJV3NEaW1lc0FLWk52TDcvMEtJMnRGN0JZekNpVkttTENKckJzOW0xTys3UFBHQmVVSGVQREE2ODRiZlByRjcvaDhEcDFRZ1ozcmZqS0ZYMW00ZnBZclZicW04K2o4ZkFpSkNEQ3R1eDhRemtSSVhGT1ZZN2pJaWNEVWhYa21Va0xhV3lweFdEVXV4eUxHeGM1bVROVko2bHZxaWJJTDVUejlXWElaRExpSTZjNGJCY1dGSVduaHhkMWZmL09CRUVZSUlKT3dVRzQvYlFwTGpLZC9jNktZa0xqaHJ4dlRHZWlQNnp0NitWcHRFQkYrMEFRZXJaVkdzczdWRm1EaTczUzQwU2o0M0sxb2k4ajZnc3h2Z1BCYUp3ZmVJMkR2ejU2ZzQ3YXhrb3lVN09JRFplNkttcjFQV3cvOGhZcGlUTkppQno0OHJJcit6MkMvTVBJU0I3SXRIeDY2STBiMHM3a2hCbHNYUHdnSHgxOEZhVkN5ZDByditZd0JjV2hVOXNwTE05eGVNK3AwaU9jS2ozaXNHek4vTTNNbWJxTVRjdS9qTWxzeEd3MjhjOXR2MEdwVU5xNkVMNi85NTlPeDgrMjYxSU1ZREliMFJ0MVRsMFVoZUZuTU9ycDBYYWgxZmRRMjFqSkY2YytJeUZ5Q25QU2xnMzdzZlFHSFcxZHpiWXhtYjI2Ym55OUJxWVQ2YjkrQmh1YzhUZWFqQnd0MkRYa2NmTExqakU3WlFtMWpaVWt4VThucDJnZjZ4YmVoMHFwdnFaMlAzYjdEeSs1L29OOUwyRXlTWVdPWmlZdllsSnNHZ0FhRHkrK3VYbm9zWm8zNnQrM08rdm9ic05rTXREZTNVTGVtUytvYTZyaWptV1AyYTZGcnQ0T1RHYWpiWXl4dmY1TWFVZVhkQ2UxdGZOaTMvS2h0MjIzMjliWHk5K3BZQkdBbjA4UUxlMk5Uc3NGd2QyTmc2OTl3bkFLdjhSY25mYkZoR3E3UkRHaDhVd2w3eHZQWXowVUhnQUFJQUJKUkVGVWFYZWp3V2lSem50TlY5L1BUcWp0bHA1M0RkRlR6MkNHY3gzU1l6QVBCZmlvd1ZjbEZVTHlVVXMvYmM5ZExPOS9LRzZTOUdsYnA5VC9PQ2xodXEyeVlVMWpKU0FWS3BrU1A4MjI3WUc4VC9EM0NXYnFwRXpiTWkrTnp5WEhNejd6cHZPWDRmNHVmWHR6dDduTUdnMVZJWFJHMGdKNnRGMGN5UHVZOXE1bTJ4aW1mdjQrUVR5ODRTbmJQb3dtQXg1cVQyUXlHVHFEbGhlMkRueTVWaWxWcUpRcXVuczdBYmgxeWNNT24rdHlCbWVhaEpGejVseWVRMFl1YmNKczFpellQQ3pWTlFkcmFLa0JJRElrRHBQWlJGZHZ1OE9YL2NiV1dvclA1VG05Yi9BMWUralVka3htSXg0cWpkTzIxZlZsdEhaY0pDVnhGanVQdlVkMGFDSXE1V0dLSzA4NGpVMTJPSWJGVE5uNTA3YlgrYVZIT1YyUmU4blA4KzM3ZjR0RzdVbFhUenRHazRINjV2TlNacXN2Nk1ScXBVZmJPZVQ3VFdhajA1aHNZWGk5L1BIdjZlaVd1bDU1ZS9weWU5YWpEdU9HZFhycDdybUhpN2xjKzYrdi9xNjRsOXBXUFdoYnJiN1g2VzlvUDQzYUU1UFppTVZpY2VoNkt3anVUZ1NkZ2dQN01aMzFQVkptcS8vN3ZWd0drd01IQ2cyZGJZSHBZWVAzSUl4WEt2bEFSblN3ZHYxQVFGclhMV1ZGYTd1a2JydEQwWnRCcjRXV2E1eTZVcU1BbFFMVWN1bW5TaTVsVnUxLzJxKzMvK21oZ05YWGRsZ0hMWDEzeG1zYksrbnFhUWVncGxHcXh0VFFVdU13VmNsUTFXdTdldHV4V0MxRUJNYzQ3WDlXOG1LSGpDUkF0N2FUL05LanhJWlBKTnBGQWFMcWhqSnErd0pmZ04vODZ3bUg5V2FMbWRjK2U4YjIrcFo1ZHdNZ2w4bHRkL09QRnV4aVYvYjdmTytoUCtMcDRZVldQNmpid3lDZkhIcmRycHJuNWVrTldpYkhwVi94OXNLMVM0aEs0cDVWWDZkWDEwMVRXejBGWmNkNC90MmZjOCtxcnhQZjE3MXd1UFIzZDlXb1BXbHN2WURWYWlVMEtNcTJ2cUsybUlhV0dycDdPOUFadExZdWtBYmp3UGc3blVITDBZS2QzREx2Ymc2ZDJ1NTBqSU1uUDJWSzNEVDhmYVE3WWpLWmpCbFRGbkF3NzFPbVRwcUR3bTVzcDFiZlMwVk5FVHBETHdmelBnVWdLME1xSkpNWW5jekVtRlIyWmIvUDVsV1BPNHdKUFYyUlMwblZTVnUyN0tFTjN3R2NNN0o2bzQ0M3RqODc1TytqVjljdHJ2TVJ0bUh4QStqMHZYVDJ0Rk4ydm9EMzlyeEEycm5aYkZyK0dES1p6RGIxbE54Rk1hZitzYmI5UDgyWDJoYkhiUzBXczIzWjViWVZCRUVpZ2s3QmdiZEsra0t1TjB0ai9kcDAwaGpBZmxPQ0JvTE8wallSZEFxU0FBL3BNWFZRcnlRclVzYmNsaDN0KzFuYkpYWEh2UjQ2cy9TNEZuSVpyQjZHSVcxR281N1F3RWlLS284RDBweVVMUjJOcUZVZXRtWDl0UG9lVEcxR2poVHNkRmplMUZiUHFybDNPUVNkL2RuTTVabTNPWFVaYkdpdUliLzBLSlBqMGwwV0V0cWIrNkZEMExuSWJscUlnckpzZElaZTVxUXRvMGZiUlU3UlBvY3Y2ZGRxMmV6Ym1CUTc5WXEzMzdidnBlcytwcjJuNjZCWU8rM3lHdzZ6NTA1S2o1RWlsOEgxWHFiK1BrRzJBQTFnZnZwSy9yNzExM3l3N3lXZXVQZS9oelVUVTkxUVJseUVGTWpXTkZiZzYrV1BiMThtZi9YOGV3Z05pQ1E0SUp3dlRuNUdhWFdCclZ0cmNXV2VyVXV1UnUxSjJzUk1NbEtXT0FXZFZYV2xuTHRRd3BkdWRaeDZaODdVNVJ3cjNFM2VtUy9JVE1zQ29LanlCRnYzL2hPcjFZcE1KaU1sWVNhcjV0MUZnRzh3NStyTzRPY2R5T3pVTFBibWZvaENvV1JpVEtwdGZ3ZnlQbUZTN05UTC90dlFxTDE0OHI3L0dYTDlCL3RlY3FvY2ZTMmF0ZkJaRWVSMFFYZmYvODFqM1hCYzI0RERlWnMvYlNXN3M3ZHlwR0FuQ1ZGSlpLUXNSdFdYMGU4ZloyNnYvMmFIaDByS2JQWm4vKzJMRUExc3EzUGExdFYyL2NmeVVHbEUwQ2tJZzRpZ1UzQVM1VFBRSGJLeFoxRFFhVmRNNkt3b0ppUmNoZ3lJOEpZZW1SR082eXhXNkRSQXQySGdaNWY5d3doZCtrSFBqZEpyazhYbDRXNjRHVWtMbUpFa1RWeHZNcHZZdHY5ZnRIUTBjdmZLcnpsOEdRTFgxV3ZidTFwNDlxMGY0K2ZqV05IVDJqY0ZoRUorL1graSs0dW5nTlQxdDZPN2hjVXoxMUZRbGcxQWRGZ2k1K3BLcnVzWUNybmk2cm9SRHZPWHNYUnZPS3V6U0JrR0dZeDArU3FMVlhxa0JrTkd4T1czdjFZeTRNaWV5MjUyVmZ4OEFwa2NsMDVCMlRIYU9wdHNsWWFIZzk2ZzVWeGRDZTFkTFpTZlAwMWlWREp0bmMxbzlUMzRlUWVpTitxb2E2cW1zNis3YW4reGxRRGZZSFQ2WHVxYXFnbjBDK1hXSlE4NWZXRTNtb3g4ZXVnTkpzV2tPVTExNHV2bHo0eWtoZXpPMlVwQ1ZCS2hnWkVFK29ad3k3eTdTVW1jeFNzZi95OFJJYkZPMVU2VkNpV3BpYlBJUHIzWDl1LzFmRU01Rnk2ZVkrV2NUWmY5dkZwOWoxTlBBbnRtczRsa0YxUEVYQzB2bFhTRE55NFNUTEtoeDlhUEpTTnhiUVBNVGwzS2tZS2RWTldkSlNObE1YN2VnY2hrTWxzWFhIdjk0elA3cCtucHZ6blRQOGJUMWJiQi9kdjZCbFBmVk8yeUMyMTdWNHZEMUQrQ0lFaEUwQ2s0Q2ZleUN6cDdJY1h1Lytra3V6RitwYUtZa0hBZDVMS0JET20xMEpxa01hTkd5OEJQKytjR3M0djFaakJZd0dRR3JyRmI3MkFtczRtelZhZlltN3VOOXU0V1ZzKy9oMkQvY051WGxINWhRZEg0ZVFmUTN0WEMxbjB2MHRYVFRvKzJDNVZTN1RCVkJFaDM0R1V5MllpT0I2cXNMY2JYeTUvUXdFaW5kZjBaZ0NzTkpIY2VlNWRkMmU5ZjhiRk5aaU5UNG9Zdk03bmVIK2FHbkNZa0pJVFEwRkJVcXBFZFIvZE9DYnhRQU12ajRQYmg3YUhxNU1qbE43bHEvVGMxaGp2NHYyL05mL0xPenIveXI0OStSNit1bTd0WGZaMERlWjl3eG00Y3A5RTBNQUJjS2tLbGNnZ3c3MWoyS01rSk01ejJ2VHY3ZmJwN08zaHczYmRjSG52Rm5Ec29PMS9BdTd2L3ppTWJ2MHRVYUR4Um9mR1hiZk84OUpYOFk5di9VRjVUUkVKVUV0c1AvNXZFNk9RcjZucXM4ZkRpUCsvNTVaRHJQenYwNW1YM2NTVzhsQkFYQXFHaE1NS1g5ZzAxRXRkMi81eXQvZGVVU3FraUxDaWF1cVlxakNhalErR2Y4NDNsQU1UM1plZWpRdUtSeVdSVTk4M3ZhdTk4WXpseW1aeVl2b0p4MGFFSjFEWldjdUhpT1lmNWJwdmJHOURxZTVnMmVkNElmRHBCR050RTBDazRDYk1ySmpTNEMyUzgzMEQzMjdwdTZEWks4MEFLd28zbXFaUWUxNnJ1eExXL1Y1cjNMNWVxK2xKS3F3c2N4bTUrZnZRZFBqLzZ6cER2UFhScUJ3Qiszb0hjdHZSaG9zTVNiVjBRKy9WM0JkdVQ4NEhUKzd2N0NwZVVuUzkwT2VWS2RZUHpGeVpYV3J1YWhnejhlblJkS0JVcWw1VVpYUkdGaEc1T05ZMlZUbG5CbHZaR3psYm5FK1FYYXN2YURCZU4ycE10YTUvZ2hhMi9wcXUzQTROUngrMVpqOWl5KzJlcjgvbHcvOHNrSmN5Z3FhME91VnhCV0dBVTZ4ZmRmOG11aURtbjk1RmJ2Si9ibGo1TVcxY3pwVFdGdG5YbHRVVjA5cmJqb2RLd2NjbER2TG5qT1Y3NjZIZmN2K1lKQXYwdVA1bDBSRWdzTTVNV3NtMy92NGlQbkV4YlZ6TjNyZnphRlgxZUdZN2pVUWN6Vzh3b0ZPSnIxa2pvN0c0RG1Rdy83d0NINVVmeVB3ZHc2TzZmUG5FT3UzTzJjcng0djIxSWd0RmtKTGRvSDc3ZUFVenNLd3pscWZGbVVrd2E1YlZGWExoWVJYUllBaUQ5bXltdHppYzVZUVplZlZNQVRaMDRoK3pUZXpsYzhEbWJ3eCszWGIrSCs0N2Yzd05HRUlRQjRxK2g0TVMrbU5EZ0NyWnlHVXdNZ09LK0pFNXBLOHdhdnQ1WmdqQW1LQlZLaWlwUFVOTlFUa3JpTEdReUdTZlBIdWF4MjM1NFJXTWtkMlcvVDYrK203U0pzMTJ1NytwcHgycTFrbE8wejJsZC8zalBtc1lLTGpSVk9hMGZxbnJ0WUkvZStuMk1mZE5BREZiZlZPM1U1ZmRTUGpyNENoOS84ZG9WYnovY21VN0J0YjI1SDZEVjlUQTVMaDJOaHhldEhSZHRVK05zWFBLUWJUdWp5Y2pPWSsreWFNWWFoL0dmMTZLMHVvQ1dqa2FTNHFlemRlK0xkUFYwTUgvYVNvb3I4L2p3d012Y3NleFJtdHJxYUc2clo5T3l4M2o1NC8vbHZUMHZzR0h4ZzNoNmVEbnRyNzI3aGV6VGU4aksyTWowS2ZQWmQvd2pUdHRONzFOeTdpUVZOVVg0K1FUeThJYW4yTFQ4eTJ3Ly9PK3Jhdk9LekRzNFhaSExtWE1uV1pGNWg4dGczR3d4TzQzUDFPcDcrZXQ3dnhoeXY4UFZ2Vlp3MXRyVnhKdmJueU01WVFaaFFkRVlqRG9xTDV5aHJxbWF5WEhwcEUrYVk5czJNeTJML0xLajdNN1pTbE5iUFVIK1lSUlhucUM1dllITnF4NTNLTmEyY3U2ZFZEZVU4Y2IyUHpFcmVURUtoWktUSllkUXF6U3NuSHVuYmJ2b3NBU21UNWxQZnVsUlh2L3NUeVJHSjNQaDRqbk9WdWN6ZjlvcXdvT2liK2p2UXhER0FoRjBDazR1TlZjblNNV0ViRUZubXdnNkJmZDB4N0pIVVNuVktCVktqaFZLZzVQQ2dxSWRzb1A1cFVlNTBGVEZ1b1gzT2J4WG8vYWtWKytjcGV6WDF0bEVUUGdFSGgxVU1BV2tRa0l2ZlBEZkxNKzhmY2hDUXE2cWZycmlLcFBaMXRuTWhhYXFTMDQvTWRqU2pJMU1qRTdGWXJXNHJQdzQyTlVFcU1LMW01ZStrdXpDUFp3cVBZSlcxNE8zcHk4cGlUTlpOR090UTdkcXJhNmJjM1VsbEZTZFpQTXQzeURHUlZYa0sxRjVvWVNQRHI3QzhzemJXVGg5TlVjTGRqTTViaXFmSDMySEUyY09jdXZTaDBudXkzS0NOSmJ6b1EzZjRlMmR6L1BudDMvS29obHJtWlc4Q0EvMVFDR0JBSjlnSHRud1hWc1h4bVd6YjJYWmJLa0M3Uy8vOFhVMkxIN0FZV3FpdEFrWlRJaE9jUWhnclpjWUJkblVWcy83ZS82QkRCa1J3YkhzTy80aFpvdUpCZE5YMjRJUnZVSEh1N3YvanQ2ZzVlVFpRNlJNbUVWSVFDU0xacXhsZWVadFErNjdvQ3o3a3NjV3JsMVlZQlN6a2hkUlhsdEVTZFVwYVZsUUZHc1gzRXRHeWhLSHpMbEtxZWFoOWQ5aFYvYjdsRlNmd21ReUVoa1N4LzFybm1CQ1RJckRma01ESTNsa3czZlpsZjArT1VYN1VDcVVKRVlsczNMdW5VNWpnamN1ZnBCQTN4RHlTZzV4dnFHTVFMOVExaTY0bDltcFMwZitGeUFJWTVBSU9nVW5sOHAwZ2xROFkxdGZENzdpNWh2VEprRzQyYmpLeWd4V1ZWOUtmVit4bEN2VjBGS0wzcWdqMlAvRzNjM3g5UERHeDhzZnE5VnE2eHA4c2ZVQ2phMFhDQStLUmk2VDQrY2Q0QkFNZ0RUUDZKZHYveEdCZnFGMDkzYnd3bnUvNE00Vlh5RnRRb2JMNC96UFMvL0p2UFNWYkZyMkdESXhmOTJJUzRxZlRsTDg5TXR1NStjVHlHTzMvb0EzUC84enIzN3lSemJmOHJoVElhekxLVHQvbXJkM1BrOW1XaFlMcDBzVEVxVk9tTVcvUHZvZGNybUNoOVovaDVodzUzcWxRWDZoZlBuMkg3RTNkeHY3am45SVRQZ0VweTdCOW1QbXJvU25oeGU5dWg1T2wrZGd0cGpvNkc2MVZSM3RaelFaMkp2N0lVY0xkaElWbXNCWE4vMEVmNThnOXAvNGlBTjVuNUJidkovWktVdFpPR01OcjN6eUJ6cTZXL25LSFQ5bVYvWjdQUC9PejVnK1pUN1JZWWxVMUJZamw4bVJ5ZVcycVRJc0ZqTW1zd2tQdFFhVDJVUmhlUTdKQ1RPdnVMdTZjSGxlR2gvV0xOaDh4ZHRMYzNnK2N2a05rYnBjUDdqZTlkaGhlM0s1bkNXejFyTmsxdm9yYm9jZ3VETVJkQXBPN0RPZGRTNlNNZE5EQjU2ZkZrR25JQXlwdnFrYXRWcERyNjdITmhib2N2cUxyaVJFVGhuSnBqbFlzMkF6Rm91Rnp3Ny9tOUx6QlVTRnhxUFY5ZkRDMWwrVG1ackYwb3lOZkd2TDA3YnRYOXoydE11dXZRRHY3L2tINysvNXg1REhPblJxaDIxY2E3OE5peDlnVnZLaTRma3d3alh4MUhqendOb25lZjJ6WnlnN1gzalZRV2RNV0NKckZteDJ5UEw0K3dTeGR1RjlKRVlsMjZhamNFV2xWTE42L2owc21iWEI0V2FPVENhLzVtSmFLcVdLSFVmZkJxU3NXT3FnR3lFR281N0tDOFZzV1B3QTB5YlBzMlhHbG1mZVR2cWt1ZXpKL1FDRlFvbFNvY1RIeTUrMUMrNGxJamlHKzljOFFWN0pGeFNVWjFOWW5vUGVvTFVWcnhsS1JIQ3NRM2RQUVJBRWR5U0NUc0ZKb0VZYXUybXhTZ1dEZW96Uy9KMzlnajJsS1RBYWVxU3BMcW82SWNGdjlOb3JDS1BOVStOTnNIKzRRNWV1VTJlUGNMR3ZHK0VmWC84ZWlkSEpwRTdJSURsK0JwbFRsNkhYTzVmUE5ab01uQ285Z2x3bXY2cDVMKzMxenlmbnFqQ0x3YWh6T2FINXhkWTZQam4wT3JXTmxVUUV4N0pselJPb2xDcjI1bTRqcDJnZlJaWEhXVDMvSHFaT2xJb0ZyVmx3TDNxRFkvdDNaYjlIZTFjTGQ2Mzg2cENUcHIreDQxbFNFek9ZbWJUUVlYbUlpd3E2d28zbm9kYnc0UHB2TzgwTmV5VThOZDR1dXhXNnlyUXVucm5PWVNvZjJ6NEc5UjY0MUJ5WUFQLzFsYjhOdVU2bFZQT1R4NTRIY0FwY0g5N3cxQ1gzR3hvWXliMjNmTVAyK3A1Vlg3ZDF0WlhMNWN4T1hlcjBXUzBXaTBQbFZCa2pXMzFhRUFSaHJCRkJwK0NrZjI3Ri9peG5ZeTlNY0N5dVNYcUlGSFFDRkZ3VVFhZmczcVpQbnNmMHlmUG82RzZsb3JhWS9OS2oxRFJXRUIyYXdMeHBxeWl1UEU3WitVSXFhb3Y1VlBZR0UyTlNTWjgwMTZtRS94Y250OVBWMDg3MEtmUHg5dlM5b21NZks5eERUV01GS3FVYWs5bElhWFcrTFRzRHNEdDdLMGFUQWIxQnkvbUdjaWJIcGR2ZTI5QlN5N0hDM1JTV1oyTzFXcG1adEpBMUN6YmJnbzdWOCs4aE5UR0REL2EveE5hOUwxSlFkb3lOU3g2eVZYVUVxWkx2dnVNZjB0aDZnWVhUVjE4MlF4YmdHK3cwamtxNGVWd3FJem5XREZmUXA3eUNDclJ5dVJ3NUlzZ1VCRUVZaWdnNkJaZnNnODc2YnVlZ2Mxb1k3T29icWxiUUJMYzZUak1vQ0c0aHIrUVFUVzExdEhSY3BMR2xocTVlYVlKYlgrOEFsbWZlenR5cEsxQXBWYVJOeUVCdjBGRlNkWkxDOGh6S2E0c29xem1OaDBwRDJzVFpyRnU0QmJsY2pvZGFnNGRLUTFiR3hpR1BLWmNyOFBUd3RzdEdXUjNtUWZUMDhHYkZuRHRzVlhRYldtcW92SEFHbVV4R2VGQTB5ekp1dFcxYlhIbWNnckpqeEVWTVlrWG1IUzdIenNWR1RPUnJtMzdLWjRmZnBMR2xGZytWTks3endzVXFUbGZrY0xvaWx4NXRGOGtKTTFnMmUraWlLb0lnQ0lJZ3VDOFJkQW91UmZsQVhxUDB2TjVGTWFGMHUrblBDcHR1VEpzRTRXYlQxRmJIOGVJREJQaUdFQnMra2NpUWVCS2lrb2dLalhmcTN1cWgxakI5eW55bVQ1bFBkMjhuUlpYSE9WMlJpOEdvdDJWa3BFeGgyaVduclFnTGl1SjdEdzNNY3prdmZTWHowbGZhdXZjTnpzbzhzTzdKSWZlMWJQWnRwQ1ptRUJFU2U4blA2YUhXY01leVJ6RVk5YlpNbUV3bUk3ZG9QNUVoY2F5ZWQ4OVZ6ZE1wWExrSjhaTkh1d25DS0lxSmpBZGNkNWNmNjhTMTdkcDRQdWVDZXhOQnArQlM1R1dLQ2NYNGdwOWFHdFBab3BPMmlmSzVjZTBUaEp2QmlqbWJ1R1hlM1ZmOTVjREh5NCs1VTVjemQrcHkyN3liL1NLQ1k2NnBMZGZTdlU4bWsxMDI0TFJuMy9VeUtqU2VweDc4M3l1cTR0dnZwMS8rNjFXMVQ1RG1nbXhvcWIzbTYwSVl1K3FiejZNek9JLzlIaS9FdGUxc3ZKOXp3YjJKQVFpQ1M1RjJBV1Q5RU5NSnpyQ2JQN3RBWkRzRk42UlVLSy83YnZSWXZwdDlOUUduY0cxaW9xTnBiS2taN1dZSW82Q2hwWWJnLzgvZWZjZEhkZC81L24vTmFFYTlvUzZRRUFnUVJWVFRpeHZZdUpjNGpudmllQjBuamplN3laYmMvVzI1U1c1MjcyWjNFMmYzYnZiYXpvMFQxN2l1SGNmWXVPQUNtR0lRVllBQVNSUTFKS0dDZXBuNisrTWdqUVpKcUkwMDBzejcrWGp3eURsblR2bkk1eHVZajc3ZjcrZWJtSURKWkNJa0pHUkMvMTNSRjdYdDNnTDluVXR3VTlJcGZabzhpS1J6UVkrbFU1UjBpb2o0M3ZLVnl6aFRmY3pmWVlnZm5LbzR3b3laMlpqTlpxeFdhOEFsSUdyYnZRWDZPNWZncHFSVCtwVFpvM0RtdVZadzkzRk96NlJUOHpwRlJIeHZ3WUlGUk1aWjJYUHNNMytISW1Ob1YvNFdUR0VPTWpNenNWZ3NoSWFHQnR3U0xKNjIvYW0vUXhrWGR1Vi9IUER2WElLYldyUDBLU3pFbUxNSnhucWROVzI5ejhtT2c0aUxzNElyVzZGTzB4QkVSSHp1Z1FmdnArSkNFWHVPNk10NU1OaWR2NFdLK2tMV3JsdUR4V0loT2pvYXE5VTY4SVVUa05HMmk0TytiUnZ2dkNnbzNya0VMeVdkMHErZTh6cjdLaVprTm5uM2RoNVdiNmRNSU9iUXZ2cnZaU0p5MEFsTTdQbXgvVEdaVEZnc0ZoNzUxa05VdDUvaTdhMi80ZURKblZUV2x2bzdOUEdoeXRwU0RwN2N5WDkvOW1zcW13dTU4dHJWaElTRUVCVVZSWHg4UEJiTHlPZVBqemZCM3JZOTcvd1p6dlY0NTlIUjBRSDd6aVc0cVhxdDlDczlDazdXRzl1VnJiQzRqM01XSnNQZVNtTTd2d2JXVHgyejhFUkdSamxuQUFuc2wyazJtd2tMQytQZSs3NUdYbDRlSndvTzhPV3hqd2dMamFTODhxeS93NU1SeWtpZlJvZXRqYVNrUkxKblQrOGVYaGtSRVVGQ1FnSmhZV0VCTzh5eXEyM2ZkLzg5N04yN04yamE5a0R2UER3OFBHRGZ1UVF2SlozU3I4a0Q5SFNDMXV1VWljc1M0Y1ptMTIrUkE0SGQzUmJ3MVI0dEZnc3hNVEdzV2JPRzNOeGNXbHBhY0RnY3VGeXVYc3Z1eU1Sa01wa3dtODNkd3l2ajR1SUlEdy9IWWduc3IycGRQMjh3dHUyKzNubEVSQVFoSVNIK0RrM0U1d0w3YnpJWmtZR0cxd0xNU1FTckdld3VLR2t5MXUzc21nc3FNcDVGSkxteHRickFxZDhtVDJRdTdMU1phb09pMnFQRllpRXlNcExRMEZEaTQrT3gyV3pZN1hhY1RtZkFmemtQZEYyL05MRmFyWVNHaG1LMVdyRllMRUhUMnhXTWJUdlkzN2tFSHlXZDBxL0JMSnNTWW9KNWlaNzVuRWRxWU8yVTBZOU5aS1FpNDgyMDFUcXdONEdtdDA5TWJseDAwSWpEM0Vxa0pUSW9xajEySmRjV2k0WHc4SERjYm5mQWZpa1BOaWFUcWRlZllCS01iVHZZMzdrRUZ5V2QwcS8wS005MmZ6MmRZTXpyN0VvNjg1VjB5Z1FTbCtXbTlyZ0RIT3FlbjRqc3ROTmtLc1Zxc1FaVnRVZDlPWlZBcGJZdEVyZ0MrMWZDTWlMSmtVYUZXb0FXdS9Hbkx6MHIyT1pyWHFkTUVGMlZFK05tMm5GYVczRGg4SGRJTWtndUhMUlJSNzNwWk1CWCtCUVJFUWtFU2pxbFh5WUdWMHhvZnBKeExrRHhCV2pUZDNlWklMb3FKOFpNZFdDTHJLYlQzSWlUenU0bE9HVDhjSnFNOTlMT0JSbzRUYk81Rkt2VlNsUlVWTUJYK0JRUkVabm9OTHhXTGlzOUNzcWJqZTF6TFpBenFmYzVvU0dRazJBc3IrSUdqdFhDOHJReERWTmsyTHFxQmxveUxUUTJOdExTVWhVMGxSTW5vcTVxajVHV3lLQ3E4Q2tpSWpLUjZWOXB1YXpCRkJNQ1kxNW4xNXFlK1RWS09tVmlDY2JLaVJPUnFqMktpSWhNVEVvNjViSUdzMndLR1BNNjN6eHBiR3RlcDB4RXdWZzVjU0pTdFVjUkVaR0pSMG1uWEpiWG5NN1cvczlibk9MWlBsNEhOcWN4N0Zaa0lsRVNJeUlpSXVKN0dwTWtsOVZ6MlpUTERhK050TUMwV0dQYjVUWVNUeEVSRVJFUkVTV2RjbGs5ZXpyUHQ0SHpNcU1OdFhTS2lJaUlpSWhjU3NOcjViTENRbUJTT0Z6b01QWXJXeUVqdXU5ekZ5YkRwbFBHdHBKT0VSSGZPM0xrQ1B2eTlsTldXa1pFZUJTbnpoYjZPeVFab2V5c1dYUjB0cEdST1lYbEs1YVRtNXNibEVQOUE3RnQ2OTJLZUNqcGxBRmx4bmlTenZLbS9wUE9SVDNtZFI2dE5YcEZRL1QzcW9pSVQ3ejQvRXUwTjdtWW1qeWJ4V3V2SXpVaHc5OGhpWTlVMTVkVFZWdkdGNS9zWlgvZVFSNTQ2TDZncXN6ODR2TXYwZDdvWkdwSzRMVnQ3M2Q3Z0FjZXVqK28zcTFJRjdWNEdWQkdqR2U3YTgzT3ZpU0VlODYxdStDb2VqdEZSSHppbVY4OVMxeElKcmV0ZlpoRk9hc0Q2a3U1UUdwQ0JvdHlWblBuVlk4U1o1N0NiNTU2anZiMmRweE9wNzlERzNYZGJYdmROd095Ylh1LzI0eWdlcmNpUFNucGxBRjVKWjJYS1NZRXNLUkhiK2VCODZNVGo0aElNSG54K1pkSWo1dko4bm5YK0RzVUdRTXJGMndnZmRKTVhuN3hGVnBhV2dJNk9YbmgrWmRJajVzUk5HMTc1WUlOVEE2U2R5dHlLU1dkTXFDZVNXZlpaWG82QVpha2VyWVBWbzlPUENJaXdTSS9QNSsyUmhmTGM0UGpTN2tZVnMzZmdLMFY4dkx5Nk96c3hPVnkrVHNrbjhzL25FOTdnNVBsdWRmNk81UXh0VElJM3ExSVg1UjB5b0FHTzd3V2pQVTZ1Nlp4SHErRGRzZW9oU1VpRXZEMjdUMUFWa3FPdjhNUVA4aWVQSStDb3lkb2Ftb0t5QjZ4ZlhrSHlFcWQ3ZTh3L0NMUTM2MUlYNVIweW9BeW9zRjhNWk9zYXpmbWEvWW5OaFJteEJ2YmJ1Q1FodGlLaUF4YldYa1pxWW1aL2c1RC9DQXRNWk9hbWhxYW01dHhPQnk0M1pkWnMyd0NDdWEySGVqdlZxUXZTanBsUUdZVHBFWjY5a3VhTG4vKzBqVFA5bjROc1JVUkdiYUlzRWpTRWdPcnNJb01UbnJTVk1KQ3c3SGI3ZGhzdG9CTFRJSzViUWY2dXhYcGk1Sk9HWlNoRExGZDJtTmU1NzZxMFlsSFJDUVluQzRwOG5jSTRrZmxsU1U0blU1c05sdkF6ZjBMOXJZZHlPOVdwQzlLT21WUWhwSjBMa2dHcTlsejd2bTIwWXRMUkVRa2tMbmRiZzNCdkF5MzI0M04zdG5uWjUyMkRtb2Jxb2I5Mzg3aEhOM0NGSHEzRWt5VWRNcWdaQTRoNmJTYWpjU3p5OTdLMFlsSlJFVEduK3I2Q3JidTMrVDFSWHJyL2syY3JqanVkVjVWYlJtL2Z2dWY2TFIxOUh1dk14VW4rSFR2SDNxZDA5N1p4a2U3MzZTbHJmLzVIbTYzbStLeVk4UDhLUmh5NzlQdS9FLzR4VXQvUGV6bnlmRHNQNzZkcDk3OE1WVjE1YjArTzFseW1LZmUvQWwyaDIzSTkvMWc1MnM4L2VaUGFHMGY0RXVQaUF5S3hkOEJ5TVF3WlFoSkp4aERiQTljbk0rNXJ3cHVuVEU2Y1ltSXlPQTRuQTZlZnZNblhHaXU1Zkd2L29pVWhNbWo4cHhQOS82QkVITklkKzlUV0dnNEpaV0ZSRWZHa1pHU2pkUHBJQ0k4aXVyNmNscmFHZ2tMRGUvM1h2dU9iNmVxdHBUMXkrLzBPbTRKc1hDeTVCQXRiWTE4ZGNPMytyeTJxUFFJcjMzOEZBdG5yZUxtdGZjVGFnMmpxUFFvTGUyTjJPeWQyQjIyaS8vYlNYdG5HMjN0emJSMk5OUGEza3hiUnpPckZselArdVYzVU5kNG5xTFNJMzArSXk0NmdiblRsd0RnY05yNzdYRWJLZldFOWEydW9acFA5cjVOU3NJVWtpZWwrL1RlczdNV3NlLzROajdaK3paM1hQMndUKy9kazk2dEJBc2xuVElvUFlmWGxnNVFTQWlNWWtLL3lUZTI5MVVabFd4Tmw3MUNSRVJHMDk2am4zR2h1WFpVbjNHME9JK3o1MDd5cC9mOEw3WWRlQStIMDg3TmErL3YvdnpReVYwVWx4L2pnUnUveDdtYUVsSVQraThrMDJucm9ManNLRmRmY1NzRnAvZmpkSGt2TFpHVm5zUHBpdU1jTHR5TnllUTljR3RLOGpSeXNoYnkxUTJQOGU2MkY2ZzRmNGI3Tmo3Qi9oUGJPVjFlZ01VU1NxZ2xES3NsbEF0Tk5jUkZKNUNlTkpYWTZFbEVoRVVSRlJGRGVsSVdBQmVhYXNnNzlubWZNV2FtemV4T090MXVOMmF6QnBDTmxmYk9OdDc0NUJuQ1F5TzRlOE8zQ1RHSFVGcFY3Slg0VjljYnZaK25LNDVqQ2JGMkg0K1BTU1FwUG8xOUJkdllzdWV0ZnAvaGRyczVkbW9mQmFmMzkvbjVJN2Y5a0xTazRLekFLekpVU2pwbFVGSWpqV0d6ZGhlME9hQ3hFK0xDK2o5L1pqeEVXYUhWRGgxT09GWUw4NVBHTGw0UkVmRm9hbTNnaTRPYmlReVBwcTJqWlZTZVVkZDRudmQzL0o1cmx0NUdYSFRDZ09lZnJUeEpWRVFzQjA3czZENjJjTllxTENIR1Y1UERoYnN4bTh4Y01mZEtubnYzMy9yc1JUU2J6R3pkdjZuWDhXdVczVTVpZkNxNTJVdEpqRXZsMDcxdkV4a1J3MzBibitoMTdwTXYvNURjR2N0WnYveU9QdU9jbVpuTG45MzNUMzErNW5BNk9ISDJFQUMxRFpXNFhLN3UvUzR4a2ZGTVNabld6MzhGR1k1T1d3ZXZmdlJmTkxWYzRPSGIvcHJZS0dPdHRpMTczcUsrMGJOV205Tmx6TW5jdFAwbHIrdVh6cjJLOWN2dndPRjA0SFE2dU8ycXJ3L3ArWGFIamMwN1g4WGxWZ0Vna2NGUzBpbUROaVVhemw3czVTeHZ2bnpTQ2JBaUhUNHZOYlozbjFQU0tTS0JJZjdpYU5ENi9xY2lqanZ2Ny9nOTBaRnh6SjIraEIySFB2VHhONlRkQUFBZ0FFbEVRVlQ1L2RzNlduajF3MTh4STJNZXF4ZGVQK0Q1VFMwWHFMbFFTVWRuRzE4YzNFeHphd01SNFZIa1ppL0RFbUxCN1hhVFY3Q1ZLK1plU1hob0JOKzkrOGREanNudGRtTXltVWhMek9EQm0vNThPRC9XZ0RvNjIzaGp5ek5leHk3ZHo4MWUxdThRWUJtNjlzNDJYdGowQ3hwYjZubm81aCtRbWpDRnB0WUdZcVBpZWZTT3YvRTZONzlvRCs5c2ZZN3YzLy9QaEZyNy90SmlOcHRabExONnlERnMzdm5xc0g4R2tXQ2twRk1HTFNPbVI5TFpBcmtESkpHcmVpU2RYNTZEeHhhT2Jud2lJbU1oNFdMU09aajU3ZVBCNGNJdktTbzl3amR1K1V2T1ZwNGNsV2UwdGpjVEVSYkZIZGM4UXZuNU14dzdsWWZKWkdKZndUYjJIOStPMisybXRLb1lnQmtadVJ3cDNndkExMi81QzVMaTAzank1Ujl5L3czZjY1N2ZtVis4aDdyR2F1S2lQRDJtUDMveHIzQmRNc1MyTHpldXVZK1ptYms4ditrWExKdDNOU3R5cjhWa01uRysvaHpsNTAvM090L2hzRk5WVitiVjQ5cGwxdFFGeEVURzlmdXM2TWhZL3ZhUlh3SHd4Y0gzT1Z5NG0rL2Q2K2tWZlhuemZ4QVNvcTlhdmhRZUdrRkNYQXAzcmY4V0tRbVQyVmV3blE5MnZjcGpkLzdka0llNnpzaVlSMFJZMUpCanNGcEN1ZlhLaDRpUFNSenl0U0xCU244VHlxQU5aZGtVZ0ZVOWFsU1VORUZkT3lSRytENHVFUkYvMkZzSlZhMlFOdlR2ckdPbXZxbUdEM2E5eXVLY05VeWJuRE5xU1dmeXBIUWV1T25Qc1Zxc2ZKNzNEbFpyR0RldmZZQUZNMWQ2blZkYVZVeFQ2d1VPRnU0RW9MMmpGWmZMUlZ0SEM5RVhrenU3dzg2MlBvYk1mblhEWXpDSW9pdEprOUlKQ2JFd0pYa2FIKzErZzRMVCsvbkt0WDlDYVZWUm4vUDM3QTRicDhzTEtLa3M3UFhacEpna1NzNzFQdDVUZW5JV2lYRXBPRjFPTENGV3JCYlAzRUdYeTBtSU9XVEFtR1h3VENZVDkxei9PQUF0YlUxOHR1OGRWaTI0anYzSHQ1TmZ2TWZyWFBmRjRhOVB2dnpEWHZlNWEvMmp2UDNaYndIWXZQT1ZZY1ZTVlZmbU5XZFpSUHFucEZNR2JhaEpaNVRWR0ZKNzlHTGRpaS9LNGM1Wm94T2JpSWcvL0hnblBIa3RSRnNIUG5lc09ad08zdnIwTjBTRngzREQ2bnRHL1hrUllaR2NyamhPU1ZVUjM3bnJmeElSRmtsZFE1WFhPU21USmhNYkZjK2VvNStTTW1reWJSMHROTGJVWXphWmlZNklCWXdlUTZmVFFXUjR0TmUxMlZQbURDbWVPNjk5aEJtWnViejN4Y3ZzUDc2ZERTdSt3cko1Vi9jNjc4bVhmOGlTMmV2Nm5OUFpZV3ZuMzM5dkRObDB1OTA0bkhZc0lSYXZ3a1ViVjMyTnhMZ1VXdHViZThYc2NEblUwem1LM3QzMkF2SFJpV3hZL2hWcUdpcVpQVzF4ditkMjJ0ckJaQ0xNYXZTbXB5WmtESmd3dnIvakZhWk56aUUzZTFtZm55ZkVwZ3cvZUpFZ283OEpaZENHbW5TQzBkdlpsWFIrV2Fta1UwUUN4NFB6NExVVDhPQjc4S2RMSUR2ZUtLSTJYbXplOFFvMUY4N3h6ZHQrZU5sbFNYekY3ckR4NGE3WG1adzhqWlNFeVZUWFYvRDZscWQ3blhmN1ZkL2dvWnUrejVsekoyaHVhOEJxRFNVaExnV3oyWXpOM3NtdXd4L3oxUTJQOGZHWGIzcGQ5Ni9QLzJCUWhWdHVYbnQvOXh5OUJUTlhNRGw1R3BOaWhsZFVJRHcwZ3I5OTVEOEJLQ3pKNTdXUG4rS3hyL3g5bjh0enRMUTFFaFVaNjNYTWRiSDNVM3h2KzRITkZKY2ZZK0dzVlpqTlpsSVRwcENhTUtYZjgxOTQ3MG1pSW1LNWU4TmozY2U2Mm9uRDZhQ3lwb1MwcEV5c2x0RHV6ei9jOVRwSjhlbERudk1wSXIwcDZaUkJHMjdTK2V6RnBWTU9uVGNxMllacnBKR0lCSUNGeVhEdFZQaTN2Y1lmWHpPYklIdVkxKzdPMzhLaHdsMWNzL1Eyb2lKaWFXeTVBQmhWUHdGYTI1dG9iSWtnS2lLbXUxcnNTSDIwK3cxcUc2cklURFVXWms1Tm1OS2RzUFdsb2JtT2tzcENiUGJPN3FWVFFxMWhiRmh4RjNPbkwrbVZkRDV3NDUvaFp1RGh0WmYyUGlYR2VmWnQ5azRhbXV1OFBqZUc5elp6dnY1Yzk3RVFjd2lKOGFsZTV4MHEzTVcwOUp6dWhOUGxjbmt0a2RMWVVzL1V0SmxlMXppZGpoSC85NjF0aDgzSFlHOHp0RGpCRlFETE9vNmtiUU1jTzdXUHJmdmY5U29PVk5kUVRXTkxmYi9YZEhTMlljTEU2ZkxqZ0RFTXU2dnE3Zm42Q3A3YjlIUHUzZmhkWm1jdEdrRmtJdElmSloweWFQRmhFR2t4bGt5eHUrQjhHNlJFWHY2YWFiR1FHQTUxSGVCd0dXdDJydXYvRjVFaUloTktXaFQ4OGxwamJ1ZXBCaWh1OE4yOVRjQ3VUNGQzYlZkUm5LMzdOL1c1cE1oTG0vOERnRWR1L3g5a3BvN2s2Ny9oN0xsQ0RwN2NTYzdVaGJSM3RuWWZQMXowcGRjOHpMam9SS1pOemdHTXVaQmZITnBNcDcyREdabTUzZWVzWG5oZG44OUlUODdDUFlnNW5aY21lVzk5K2l3ek0zTlpsTE9hOHVyVHZQekIvK2wxellFVE83d0tDY1ZGSi9EOSsvKzVlNytsclluQ2tuenV2dTdidUZ3dW5uM25aNnpJdlpiRnM5Y0FSaUdsdXNacVZpM3dqdDFtN3h4eFQyZWtGUmFsd05SMGNKZ1lSTm85L28ya2JUZTFYT0FQbi8rT2xmUFhlLzBDWWYrSkw5aC9mSHUvMXptY2RreVl1bnZmYjF4ekwwdG1yd1dncHFFU2dMVEVxYjJ1cTIybzVIRGg3bDdIb3lKaW1kbWozWXJJNVNucGxDSEpqSVdURjMrUldONDhjTklKY0dVbXZGTmtiSDk1VGttbmlBU2V0Q2pqejFvZi8vMjJhNWpYM1hMbGc5aHN2ZGQwT1hvcWo2T244cmg1N2YzRVJrMGlLVDV0WkFGZUZCK1R5SFVyN2lMRWJPSFk2WDNkeDkvZDlnSngwUW1FaFViUWFXdG5jdkswN3FRekxURUR0OXZOcWZKamJGejF0UUdmOGR5Ny8wWmxiZW1BNTMzcnpyOWxjbklXWUJRcUtqaXpuMUJybU5jUXlXOS81ZSs3Q3hkZGFzL1JUemw2S3MvcjJONWpueE1YbmNEc3JFV1lUQ2FTNHRQWWUreno3cVR6VkhrQkFObFQ1bnBkWjNOMGVnM1hISTVJQzB4Tmd1UmtzQWJRU04zaHR1M1k2RWxjdmZSVzFpMit5V3Q1bW8ycjdtYmpxcnM1VTNHQ3JQUWNyMTVvNkh0NGJaZVNjNFZFUmNRUUZ6MnAxMmRuenhWU2NmNXNyK09acVRPVWRJb01nWkpPR1pLcE1aNmtzN1FKcmtpOS9QbGdMSjNTbFhUdXFnQ1dqMXA0SWlJQ1RFdlA2ZlA0dWRvU0FLYW16U0lsWVhLZjV3eEhmRXdpcXhkZXo5NmpuM2NmYzd2ZHVOMXVibHB6UDdPbXpxZmd6QUVLVHUrbjVrSWx1L0kvNW82ckh5WXJQWWZ6OVJWTWloM2NuTXVGczFheGJ2R05mWDdXMkZMUDd6L3dIczViWEg0TXQ5dk4zT2xYZUIyUENJOG0rcEw1bDEwdVhjK3h2YU9WZmNlM3NXSDVWekNaVEFDc3lMMlczNzM3YjVSVm5TSXpiUWJIVHU4aklUYTUxODloZDloR25IUktiMWN1dWJuUDR5MXRUYnkrNVdubVRyK0NPNjUrZUZEM2NqZ2RuQ3c1Qkpobzcyd2pJc3o3dCtuTDVsM054bFYzanpSa2thQm5IdmdVRVkrc0hyOFlMbWthM0RXTFVpRHM0anpPSmh1YzZIL0toWWlJakRHN3c4NzdPMTY1N0h5NDRXaHVhd1RvcnVqcXZGaXM1ZGwzZm9ZbHhFcDFmUVVGcC9kenZyNWlVRDJZWUZUSVRZcFA2L05QZkIvRmdrNldIQ1k4TEpMcFE2eDgyOFhoZFBER0o4L2dkRG9JRDR2a3dJa2RiRCt3bWZ6aVBZU1lROWh6N0RQS3o1K2hxUFFJSythdjk3clc3ckRqZHJzSnRZNStFU2N4UkVmR2N1YzFqM0M0Y0RmYjlyODNxR3NPRis2bXZiTU5oOVBPUjd2ZkdPVUlSWUtYa2s0Wmtxd2V2eGdlYk5KcE5jT3lIaU80dmp6WC83a2lJaksyMmp0YU9IUHVCTSsrOHpQS3o1L3gyWDFQbkQySTFSSkt5c1dLb2hYbno5RGMxc2pONng3Z3FpdHU0YzFQZnMzOEdjdFpubnNONzJ4OWp2Yk9OcDg5RzR5aVNZVWwrY3pPV2pUc3RUSXRJUlk2Yk8zWUhUWTJiWCtSM2ZsYk9IdnVCQjJkYldSbnpLT3MraFFmN1hxZG1NZzRycGh6cGRlMUxSZVQ3dkN3UWN4REVaK1pNMjB4MTYvOEtvbHgza094WEM0WEpreGV4OW83Mi9oODN4L0pTTTNtZ1J2L2pDUEZlL2pqdGhmb3NMV1BaY2dpUVVIRGEyVklocE4wZ2xIRmRtZUZzZjNsT2ZqbWZOL0dKU0lpQTd0bTZXMWNzL1EycjJPeDBaTjQ5UGEvNFpXUC9vc1gzL3NsOTI3OExqTXk1bzNvT1hXTjUva3M3eDFXenQrQTFXSk1SRnkxNERybXoxeEJaSGcwejczN2IwU0dSM1BUMnZzQk42ZktDM2pwL1gvbmtkdi9SL2Y1ZmNrN3R0V3I0RTlQbHhZWk9uWjZIdzZublhuWlMzdWQrMy9mK0ZIM1VObEx1VnhPci9tZVg3LzVCNWhNNWw3REx1ME9PeC9zZkpWRGhidTQ0K3B2WWdteGNQek1RV291VkJJUkZzbnhNd2N3bVV5a0pXYjIrL1BJNkZpOThIck9uaXRrWDhFMnJKWlEyanBhT1Zkemx2UWtUNkVndThQT0cxdWVwcTJqaFhzM1BrRm1halozYi9nMjcyNTdnWk1saDVtVk9SK255OEg1K2dvT250aHB6QkUxbWNEdHh1bHk0blE2TUpsTWZhNzlLaUs5S2VtVUlaa2NiZlJjMmwzUTJHa01sNDBkeEhTVk5aUGh5WXZieFExUTF3NkpFYU1hcW9pSURGSkVlQlFQM2ZSOVh0NzhIeFNWSGhseDBwa1FtOHdOcSs3eEt0NFRINU5JZkV3aStVVjdpQWlMNHNHYnZ0K2RZRDU0MDUrelpjOWJsMDA0QVdaUFc4ektTNGF4ZG1sdWJlQ3R6NTd0M2c4UGkyUm1aaTdUSi9jZVdudlQydnVJQ0l2cTh6NEZwL2RUVm4ycWU3OXJlUENsbWxvdmtGLzBKU3R5cjJWUnppckFXQVptNi81M0FRaXpock54MWRlNmwrV1FzWFdodVliTk8xOEZ3R3d5azVhVTZUVUV1cXo2RkNXVlJheGZmbWQzQmVlNTA1Y3dPWGthQjAvdTRGVFpNY0pESXltdEt1SjB4ZkUrbjVHVHRWQkpwOGdnbWR5RHFUOHUwc04zUGphV0JnQmpxWUNGeVlPNzdrOC84UlFoK3NGU3VIWEc2TVFuSWpLYTlsWEIvN2NkL3M5NnlCMWMvWnRoZS96eHgvblJZODhNZktLUDJPeEd0ZFgrZWdGOXhlbHlEbnZJNjNoeXV2dzQweWJQN2xVcDFWYy8zMDkvOHpoUFBQRUVTVWxKSkNjbll3Mmc4clZqM2JiN2N1elVQbkpuTEJ2VXVWMkZzVnh1RnlhVENST21YdTk5S0FMNTNZcjBSWE02WmNoR01zUzJpK1oxaW9pTVA2SFdzRkZQT0lHQVNEZ0JzalBtOXBsNEJNclBGK2dHbTNBQ21FeEdrbWtKc1JCaURobFJ3aWtTalBUL0dCbXk0U2FkcTNza25mdXFqU0c2SWlJaUlpSVMySlIweXBCNUxadlNPUGpyWnNaRDRzWEs4UTRYN0svMmJWd2lJb0VtTzJ1V3YwTVFQOHBJendJWWs5N25zUmJzYlR1UTM2MUlYNVIweXBBTnQ2Y1ROTVJXUkdRbzJqdmJxS29yOTNjWTRnZVZ0YVVCdlhSSE1MZnRRSCszSW4xUjBpbEROdVZpQlZ1QStnNW9kd3orMnA1SjUrNEszOFlsSWhKb01xWk1vYnF1ek45aGlCOVUxWldSbUppQXlXUWlKQ1FrNEhyRWdybHRCL3E3RmVtTGtrNFpNck1KTW1JOCs2Y2JCbi90c2pTd1hHeDFkUjNHOGlraUl0SzM1U3VYY2FiNm1ML0RFRDg0VlhHRUdUT3pNWnZOV0szV2dFdE1ncmx0Qi9xN0ZlbUxrazRabHVFT3NiV2FZV21xWjM5bmNJNnNFUkVabEFVTEZoQVpaMlhQc2MvOEhZcU1vVjM1V3pDRk9jak16TVJpc1JBYUdocHcxVkk5YmZ0VGY0Y3lwbmJsZnh6dzcxYWtMMnJsTWl3am1kZTVMc096L1ZtcGIrSVJFUWxVRHp4NFB4VVhpdGh6SkxpK25BZXIzZmxicUtndlpPMjZOVmdzRnFLam93TjJEVWVqYlJjSFRkczIzbTFSVUx4YmtVdFovQjJBVEV3OUs5aVdEakhwWERzRi9uMGZ1TnhRMFFKbkdtRjYzTURYaVlnRUc1UEpoTVZpNFpGdlBjUkxMLzZldDdlZVpucjZQTklTTTBsUG11cnY4TVJIS210THFhb3I0MVRGVWN4aERxNjhkalVoSVNGRVJVVVJIeCtQeFdJSnVDR1l3ZEsyUGUvMkNLWXdaMUM4VzVHK0tPbVVZUmxKVDJkc3FESEVOcS9LMk45YXBxUlRSS1EvWnJPWnNMQXc3cjN2YStUbDVYR2k0QUJmSHZ1SXNOQkl5aXZQK2pzOEdhR005R2wwMk5wSVNrb2tlL2IwN21HWEVSRVJKQ1FrRUJZV0ZyRERMN3ZhOW4zMzM4UGV2WHNEcm0wSDg3c1Z1WlNTVGhtV3pCaWpvSkRMRGVmYmpBcTJFVU5vVFZkbjlrZzZTK0dSK2FNVHA0aElJTEJZTE1URXhMQm16UnB5YzNOcGFXbkI0WERnY3Jsd3U5MytEazk4d0dReVlUYWJ1NGRkeHNYRkVSNGVqc1VTMkYvVnVuN2VRRzdid2ZwdVJYcFNhNWRoTVpzZ0l4cEttNDM5MGlhWW5URDQ2Ni9LaEYvMkdHSjd1aEd5MWRzcEl0SXZpOFZDWkdRa29hR2h4TWZIWTdQWnNOdnRPSjNPZ1BseUhxeTZsczZ3V3EyRWhvWml0VnF4V0N4QjB3c1d5RzA3Mk4rdFNCY2xuVEpzV1hHZXBMTmtpRWxucE1WWVBtVnZwYkcvdFJTeUYvZytSaEdSUU5LMXhJTEZZaUU4UEJ5MzJ6M2h2NVNMd1dReTlmb1RUQUs1YlFmN3V4VUJKWjB5QWxteDhNWEY3YUhPNndSamlHMVgwcm10RFA1RVNhZUl5SUQwcFZVQ2xkcTJTT0JTMzc0TW0xY3hvY2FoWDM5bEJsZ3V0c0NLRmlodThFMWNJaUlpSWlJeWZpanBsR0diMW1NTzVwbGhKSjJSRnFPS2JaZHRaU09QU1VSRVJFUkV4aGNsblRKc1diR2Vuc3JxTnVod0RQMGVWMmQ2dGo4dDhVMWNJaUlpSWlJeWZpanBsR0V6bTJCcWpHZC9PTU5qMS9VWVludStEWW91K0NZMkVSRVJFUkVaSDVSMHlvaGt4M3UyVHc4ajZleXFZdHRscTRiWWlvaUlpSWdFRkNXZE1pSmVTZWN3NW5VQ1hOTmppTzNucFNPTFIwUkVSRVJFeGhjbG5USWkyVDJLQ1EybnB4Tmd6UlR2SWJhRkdtSXJJaUlpSWhJd2xIVEtpSXgwZUMwWVEyeFg5QmhpcXlxMklpSWlJaUtCdytMdkFHUmlTd2lIbUZCb3RrR0hFeXBiSVQxcTZQZTVlaXJzT21kc2YxNEtqeTMwYlp3aUlvRWdQeitmZlhrSEtDOHJJeUk4aWxObkMvMGRrb3hRZHRZczJqdmJ5TXpNWU5ueXBjeWZQeCtUeVlUSlpQSjNhR01xRU51MjNxMkloNUpPR2JHWjhYRHd2TEY5dW1GNFNlZTZpME5zSFM1amlPM0plcGlkNE5zNFJVUW1zaGVmZjRuMkpoZFRrMmV6ZU0xMXBDVm0rRHNrOFpHcXVuS3E2OHJZOFdrZUIvWWQ0b0dIN3NOaXNXQTJCOGVBdEJlZmY0bjJSaWRUVXdLdmJYZS8yMC95T0xEdklBODhkSDlRdlZ1UkxtcnhNbUsrS0NZVUZnSXIwejM3cW1Jckl1THh6SytlSlM0a2s5dldQc3lpbk5VQjlhVmNJQzB4ZzBVNXE3bnpxa2VKTTAvaE4wODlSM3Q3TzA2bjA5K2hqYnJ1dHIzdW13SFp0cnZmN2RXUEVtZk9DS3AzSzlLVGtrNFpzWjVKNTVsaHp1c0U3eXEybjVXQWUvaTNFaEVKR0M4Ky94THBjVE5aUHU4YWY0Y2lZMkRsZ2cya1Q1ckp5eSsrUWt0TFMwQW5KeTg4L3hMcGNUT0NwbTJ2WExDQnlVSHlia1V1cGFSVFJzd1hGV3dCMWs2QjhCQmp1NjREOWxXTkxDNFJrWWt1UHorZnRrWVh5M09ENDB1NUdGYk4zNEN0RmZMeTh1anM3TVRsY3ZrN0pKL0xQNXhQZTRPVDViblgranVVTWJVeUNONnRTRitVZE1xSVRZdURyaW54NVMxZ0grYmZuNkVoY08xVXovNkhaMFljbW9qSWhMWnY3d0d5VW5MOEhZYjRRZmJrZVJRY1BVRlRVMU5BOW9qdHl6dEFWdXBzZjRmaEY0SCtia1g2b3FSVFJzeHFoc3dZei81SWVqdHZtTzdaM2xFT0xmYmgzMHRFWktJckt5OGpOVEZ6NEJNbDRLUWxabEpUVTBOemN6TU9od08zTzdBbW5RUnoydzcwZHl2U0Z5V2Q0aE8rS0NZRU1EOEowaTVXdjNXNjRkT1NrY1VsSWpLUlJZUkZCbHhoRlJtYzlLU3BoSVdHWTdmYnNkbHNBWmVZQkhQYkR2UjNLOUlYSlozaUUxNUo1d2g2T2dGdXp2WnNhNGl0aUFTejB5VkYvZzVCL0tpOHNnU24wNG5OWmd1NHVYL0IzcllEK2QySzlFVkpwL2lFcjRvSkFkd3d6Yk5kZEFGS20wZDJQeEVSR1IvVW96TjBicmRiUXpBdncrMTJZN04zOXZsWnA2MkQyb2FxWWYrM2N6Z2RJd2x0UUhxM0VreVVkSXBQK0dwNExVQmlCQ3hMOCt5L2YycGs5eE1SRWYvNzR1Qm1udC8waXlIMTZwUlhuK2FMZzV0cDcyenJQclk3Znd2LytPeDNCMzJQMzMvd24zeTY5dzlleDJ6MlRocGJMdlQ1cDc4RXh1Vnk4ZEh1TnpsNTluQ2ZueDg0c1lNM3QveDYwSEdKYit3L3ZwMm4zdnd4VlhYbHZUNDdXWEtZcDk3OENYYUhiY2ozL1dEbmF6ejk1azlvYmRkdnZrVjh3ZUx2QUNRd3BFUWF5NTEwT0tIWkJyWHRrQlF4L1B2ZE9OMnpaTW9uSmZDZFJXQTJYZjRhRVJIeDl1dTMvcEhxK29wZXg1Zk91Wkpicm54d1RHTkpqRS9qODMzdnN2M2crMXl6OUxaQlhiUHo4RWVVVmhXemV1SEdZVCszbzdPTlRudUgxN0ZESjNmeDRlN1grenoveHRYM3NtSis3MlU4ekdZenpXME5mUFRsRzJSbnpNTnFzWHA5ZnVMc0lVeW0wZm1IU2oxaGZhdHJxT2FUdlcrVGtqQ0Y1RW5wUHIzMzdLeEY3RHUralUvMnZzMGRWei9zMDN2M3BIY3J3VUpKcC9qTXJFbHdwTmJZUHQwd3NxUnozUlNJc2tLckhSbzdZZmM1WXgxUEVSRVp2UGJPTnBJbnBUTTdhN0hYOFNuSjAvcTVZdVNxYXN1b2I2N3A4N09FMkdScUc2b29PSE9nejg5blp1UVNhZzBEb0tubEFvV2wrY3pLWEVENStkUGQ1OVEzR2ZjK1cxblk1ejB5VTJjUVlnNFpNTTdvaUZqKzVJNi84VHIydXovKzYyV3Z1WDdsVjNubXYzOUthVlVSTXpMbWRSKzNPMnlVVmhWeHcrcDdCbnl1K0VaN1p4dHZmUElNNGFFUjNMM2gyNFNZUXlpdEt2YnFxYTZ1TjNvL1QxY2N4eExpK1NWQmZFd2lTZkZwN0N2WXhwWTliL1g3RExmYnpiRlQreWc0dmIvUHp4KzU3WWVrSlFWbkJWNlJvVkxTS1Q0elBkNlRkQlkzd0lvUi9OTFJZb1lOV2ZCdXNiSC80UmtsblNJeVBuU051cGdJL1JNZHRqWm1aTXhqL2ZJN3h1eVpCMDd1WUYvQnRuNC9yMitxNmZkTC9KL2U4MU1TNDFJQVl6aXUyKzJtc0RTZnd0TDhYdWUrK040dis3ekhYMy85RjVoTVpzNmNPd0ZBdTYyTmh1WmFDczRjSUNFbW1iU2tURHBzYlVSRnhCQWZrK2gxcmRuc1Bldkk0WFR3V2Q0N1hzZm16MWpPcWZJQ1RwVVhBREIzMmhJYVd1cXcyVHRwYlcvbXdJa2R2V0thTy8wS0lzSWkrNHhYaHE3VDFzR3JILzBYVFMwWGVQaTJ2eVkyeXBqanMyWFBXOVEzbnU4K3ora3k1bVJ1MnY2UzEvVkw1MTdGK3VWMzRIQTZjRG9kM0hiVjE0ZjBmTHZEeHVhZHIrSnlxd0NReUdBcDZSU2ZtZGxqWG1mUmhaSGY3NFpwbnFUenkzUFEwQW54WVNPL3I0aklTS1JIRy85N3JzVlk1bW04Y3JsYzJPeWRoUHNoMlRHWlRQekZBNWZ2TmV4TFpManhIN2Vrc29qOUo3NWc1ZndOWEhYRkxWN243Q3ZZeXRiOW0vanJyei9aNXozQ1F5T29yaXZuajF1ZkI4RGh0TlBRVkV0SlpSRkw1MTVGV2xJbVZYVmxKTWFuOWJyV0RkQmpoS3piN2FheTFsaTdxN1NxbUVreFNjUkV4WHRkazVrNmc3eUNyVmhDck93NSttbjM4VTViTzI2M20vQ3dTTExTWmlucDlKSDJ6alplMlBRTEdsdnFlZWptSDVDYU1JV20xZ1ppbytKNTlKS2U2L3lpUGJ5ejlUbStmLzgvZC9lZ1g4cHNOck1vWi9XUVk5aTg4OVZoL3d3aXdVaEpwL2pNckVtZWJWOGtuYk1USURNR3lwcU5Md0pienNMWFpvLzh2aUlpSTVFZUJXRWhjR3FFbGJwSFczdG5Ld0Rob2Y1SmRxSWpZNGQxbmR2dDVvT2RyeElURmMrMXkyN3ZsU3gwRFpPOFhCS1hscFRKM3o3eW53RDg5cDEvSVQwNWk1dlgzZzlBYlVNVnhXVkh1WHZEdDN0ZEZ4a2V6WkdpUFVTR1JXTU9DV0ZhZWc0UDMvcFhBUHpMODk5blJlNzZYdk05VDVVWFVGNTlta1U1cTczbS9yMzQzaStKam96anJ2V1BEdU8vZ3ZRblBEU0NoTGdVN2xyL0xWSVNKck92WURzZjdIcVZ4Kzc4dXlFUGRaMlJNWStJc0tnaHgyQzFoSExybFEvMTZpa1hrZjRwNlJTZm1SNEhJU1p3dXFHcUZWcnNFRzBkK0xyTHVUa2JmbjJ4VU9EbTAwbzZSV1I4dUdPbU1lei8zdG1RTUlMNTY2T3A0MkxGVjdmYlJXTkxQV0doRVlTSGp0TmdlM0E0SGR4eTVVTzBkN1FBOUtvbTI3V01SWDlWWnNGSVRDOGRLZ3ZHME43WFBuNktuS3hGNUdRdDdQWDUrbVYzOHRHWGIvRGVqcGNCK040OS85ajltZHZ0eG56SlhGR0gwOEdIdTE3SFpETFIzT3I5VzRpVzlpYW1wRXkvM0k4cXcyQXltYmpuK3NjQmFHbHI0ck45NzdCcXdYWHNQNzZkL09JOVh1ZTZMdzUvZmZMbEgvYTZ6MTNySCtYdHozNEx3T2Fkcnd3cmxxcTZzdTVmWm9qSTVTbnBGSit4bUkzRXMvaml2N3RGRjJCSnlzanVlZjAwK0grSGpaN09zbVk0V1cvMGdJcUkrTlBEOCtIelV2akpMdmpaVlViaHMvR203V0pQNTliOW05aTZmeE1BazJLU1dERi9QU3R5cngyMVNxc2o5ZUo3VDFKUmMzYkE4LzdsK2UvMys5bXRWejdFRlhQV2VSMXI3MnlqdGEySmVkT3Y0T3ArcXVmT21qcWZXVlBuOS9tWjIrMmlvdVlNNWhPZVpOWm03NlNwOVFKWExybVpneWQzZGg5M3VwdzBOTmN5S1RaNXdKOURodS9kYlM4UUg1M0lodVZmb2FhaGt0blRGdmQ3YnFldEhVd213cXpoQUtRbVpBeVlNTDYvNHhXbVRjNGhOM3RabjU4bnhJN3dTNDVJRUZIU0tUNDFhNUp2azg3NE1GZzEyYWhlQzBiUGdwSk9FZkczc0JENC8xYkNqM2JDb3gvQzk1Y2E2eFduanFOcGU3RlJrN2p0cXE4VGFnbkQ0WEpRMTFERndaTTcrV2ozR3pTMVh1RDZsVjhkbGVlNlhTN01wdUV2QTM3am12dU1CR0VFa2k0dW4zRysvaHp0bmEwY0tkckQvdVBiV2JOd0kyZk9uV0RQMGM4dWUvMzFLNy9Lc25sWGQrKzczVzRjVGdmSHp4eWdzTVFvYXRUZTJjb2QxM3lUcjkvOEE5ekE5Z1B2MDl6V1NFeGtITlYxNVRpY0R2VjBqcUx0QnpaVFhINk1oYk5XWVRhYlNVMllRbXBDL3hVSFgzanZTYUlpWXJsN3cyUGR4N3JtY2pxY0RpcHJTa2hMeXNScUNlMysvTU5kcjVNVW56N2tPWjhpMHB1U1R2R3BXWlBnZ3pQR3RpL21kWUt4Wm1kWDB2bFpLWHgzTVlRT1hBMWZSR1JVTFVxQjM5NEEvL3RMK0orOUM1YU9tTmtFMlNPNFBpNTZFa3Rtci9VNnRpSjNQYjk1NTUvNThzZ25yRnQwSXhIaFE1L1BOcEMyenRZUkZTK2Frakx5NVZ5S3k0N3gyei8rUy9lUTE4bkpXVngxeGExTW56eUhtWm56ZWVYRFg3Rm00Y1plU2VINStnbysyZnMyOFRIZUZhTHNEaHNBZDIvNE5qTXpjN0U3YlB6c3VUL0hHaEpLUm1vMkRxY0RTNGlWNHRLakxKbXpsc0xTZk1MRElrbVpOSG5FUDB0dE8ydytCbnVib2NVSnJvbFFObmtBSTIzYngwN3RZK3YrZDczbSs5WTFWTlBZVXQvdk5SMmRiWmd3Y2JyOE9HRDhZcUtyNnUzNStncWUyL1J6N3QzNFhXWm5MUnBCWkNMU0h5V2Q0bE16ZlZ4TUNHQmxPc1NGR2V0MXR0cGhad1ZjTzlVMzl4WVJHWW1rU1BqMzljWTg5dUlHS0drRWg0K1NBaE93NjlNQlR4dVM2TWhZNWs1Ynd0NWpuMVBUVU1uVXRKbStmUUJHRDZBdmloZnRQLzRGSDMvNTVwQ3UrY0g5UHlNaVBBcUx4Y3Fjck1YTXkxN0tsajMvemVUa2FlUk1YUUJBVnZvczVtVXZwYXF1akt1WDN0cDlyZHZ0WnR2K1RXUlBtY3ZNekZ5dis3WmRuRi9hVlhURzRiQURkQ2M5bGhBTDB5YlA1dWlwUEJiUFhzUFI0cjNNbjdIY0owT1lJNjNHTHppbXBvUEROREdXNmhuSVNOcDJVOHNGL3ZENTcxZzVmejBOelhYZHgvZWYrSUw5eDdmM2U1M0RhY2VFaWRlM1BBM0FqV3Z1N2Y2bFRFMURKUUJwaWIyL1hOUTJWSEs0Y0hldjQxRVJzYjNhaVlqMFQwbW4rRlRPSk9NZkV6ZFEzZ3dkVGdnZllhK2t4UXpYWmNGYkY5Y0IzM1JLU2FlSWpDOXBVY2FmZFQ1ZVQzaVhiMjhIZUhydFFpL09iZk1sdDl0TlZWMFptU2tqNmNjeU9KME9IRTQ3WDd2dU93T2VXMTU5bWwzNUgrTyttSkpOUzg5aFdub09BQ1o2SjM3ckZ0L0UwMi8raEpNbGg3dDd0cmJ1MzBSbGJTbmZ2dXNmZXAzZjFXTWFGUkVEUUtlOUE4Q3JwMjF4em1yKys5UGY4UEdYYjFMZlZNUGRzOWYxdXM5d1JGcGdhaElrSjROMUhNNGRIcTdodHUzWTZFbGN2ZlJXMWkyK2lUZTJQTk45ZkQxUVBENEFBQ0FBU1VSQlZPT3F1OW00Nm03T1ZKd2dLejJuVnlHcHZvYlhkaWs1VjBoVVJBeHgwWk42ZlhiMlhDRVY1M3ZQTWM1TW5hR2tVMlFJbEhTS1Qxbk1NRFVXU3BxTS9hSjZXT0NET2dwM3pQUWtuZmsxeHYyemhsZU5YMFFrS0xSMXRCQVJGdVhWMjNhKy9oekhUdThqTm1yU1plZS9EVmR0UXhVZG5XMWtwTTd3MlQzblhLWTRUQmZYeFNxbGc1VVlsOEpWVjl6Q081OC94ME0zLzREQzBueDJIUHFBcjF6N0o2UWs5QjRTVzMyaGdvaXdxTzRsTWp4SnB5ZHhuek50Q1lseHFldzUraGtMWnE0WTh2SWRNbmhYTHJtNXorTXRiVTI4dnVWcDVrNi93bXY1bXN0eE9CMmNMRGtFbUdqdmJPdTFGTSt5ZVZlemNkWGRJdzFaSk9ncDZSU2Ztem1wUjlKNXdUZEo1K1JvdUNJVkRsUWIrLzk5RXY1cStjanZLeUlTcUE2YzJFRiswWmZNeUpoSFZFUXN0UTFWRkp6ZUI4RHRWMzJqT3htMU8reDgvT1dickZ0OEkzSFJJNnZVZHFqUTZML0tuakozWk1HUGdTdVgzRXgxWFRuUHZmdHZ1Tnd1Ymw1N1AvTm45UDBQeTltS0UyU2tlbnB2dTVhakNldVJkSGJhMnJHRUdGK3JySlpRM0c3M3VLMFFIS2lpSTJPNTg1cEhlR1BMTThSSEozb05uKzdQNGNMZHRIZTJZYldFOHRIdU43anptbStPUWFRaXdXZjQ1ZVZFK2pGckZPWjFBbnhsbG1mN2t4Sm9zdm51M2lJaWdXWnEya3dpd3FJNFhQUWxXL2U5eStueUF1Wk1XOEszN3Z3N3NqTThTV0Y3Und0bnpwM2cyWGQrUnZuNU04TitYbHRIS3dlT2Y4SGs1Q3lmRkFQeUZYY2ZzeUR0RGh1NzhqL21UT1ZKUWtQRE1abE1IQzdjemNtemgzRzV2SHRObTFvdWNMTGtzTmV5R2MxdHhuRGJyb0pKTFcxTnZQRGVrelMyWG1EcDNLczRjR0lINzMzeE1tNTNJTXpBbkZqbVRGdk05U3UvU21KY3F0ZHhsOHZWYTZoMWUyY2JuKy83SXhtcDJUeHc0NTl4cEhnUGY5ejJBaDBqcko0c0lyMnBwMU44YnJTU3psV1RJVGtDYXRyQjdvSVBUc085YzN4M2Z4R1JRREkxYlNhUDNQN0RBYytMalo3RW83Zi9EYTk4OUYrOCtONHZ1WGZqZDVtUk1XL0l6OXUwL1VVNjdSMnNXM3pUY01MdGs5dnQ1cDkvOTcwQno3czBVV3pyYUNXLzZFdkF6Zm42YzJSUG1ZdmRZZWZNdVJNVWxoem14TmxEMk93ZHJKeS9nWFdMYjZLMm9ZcFA5NzdONjF1ZUppb2loaGtadVdTa1pETXYrd28rMlBVYTRXR1JURTJieVJjSFA4QVNZdVhBaVMrSWowa2tJaXlTTXhVbmVHZmI4N2hjVGg2KzlhOUlUWmhDYk5Ra1B0LzNSODdWbG5ERDZudTY1NWZLMkZpOThIck9uaXRrWDhFMnJKWlEyanBhT1Zkemx2UWtUMEVJdThQT0cxdWVwcTJqaFhzM1BrRm1halozYi9nMjcyNTdnWk1saDVtVk9SK255OEg1K2dvT250aHB6QkUxbWNEdHh1bHk0blE2TUpsTVhrdnJpRWovbEhTS3ovVmNSN09rQ1J3dVk2N25TSm1BdTNMZzE0ZU4vWGVLNEd1empkTHJJaUl5ZkJIaFVUeDAwL2Q1ZWZOL1VGUjZaTWhKcDhQcHdHd3lzM0RXcWtITndSd3NrOG5FUGRkL2Q4RHpTcXVLMlhIb2crNTlxOFhhWGZrMklTNkZSYk5XVTExWHh1c2ZQMFZ5ZkRvcmNxOWxVYzdxN3VIRVUxS204WTFiLzVMSzJsTHlpL1pRWEhhVWl2Tm5TRXVheXNtU3c5eTEvbEdpSW1MNDhzZ1duQzRuMFpGeDNIcmxRK3pPLytSaWRkd3N2cnIrTVNiRkdrdXRYTG5rSnVKakV2bGcxMnU4OHNHditONjkvOWk5UEllTWpRdk5OV3plK1NvQVpwT1p0S1JNVnN4ZjMvMTVXZlVwU2lxTFdMLzhUakl2RHAyZU8zMEprNU9uY2ZEa0RrNlZIU004TkpMU3FpSk9WeHp2OHhrNVdRdVZkSW9Na3NtdHNSOHlDcjZ4R2M0WkZlYjUxUWFZbStpYis3YmE0ZTQvR2oyZEFEOWVBMWRtK09iZUlpTGp6ZU9QUDg2UEhudG00Qk45eEdidnhHb0pIZFpjUkxmYmpjTnB4Mm9KSFlYSWZLTzVyWkdZeUxoQm5ldDBPUWt4aDFCVWVwUlpVK2YzZWM2RnBsb09GZTdpcWl0dUljVGN1MVI3UzFzVDUycEx1cGRyR2FxZi91WnhubmppQ1pLU2traE9Uc1lhUU9Wcng3cHQ5K1hZcVgza3psZzI4SWtZN2R2dGR1Tnl1ekNaVEpndzlhcVFPeFNCL0c1RitxSTVuVElxUm11SWJaUVZOdmFZS3ZST2tlL3VMU0lTN0VLdFljTXVmbU15bWNaMXdna01PdUVFdXBQSS9oSk9nRW14U1Z5NzdQWStFMDR3Q3RzTU4rR1UwVGZZaEJPTTltMDJtN0dFV0FneGg0d280UlFKUnZwL2pJeUswVW82d1JoaTIrVndqYWRTcm9pSWlJaUlqRDlLT21WVWpHYlNtUlVMaTNvc3cvTGZKMzE3ZnhHUjhTSTdhOWJBSjBuQXlralBBZ2pJcFZlQ3ZXMEg4cnNWNll1U1Roa1ZQWXNKbldrMGlnbjUwcDJYTEovU2F2ZnQvVVZFeG9QMnpqYXE2c3I5SFliNFFXVnRhVUF2M1JITWJUdlEzNjFJWDVSMHlxaUl0a0tLc1h3WlRyZVJlUHJTMmluRzhpbGdGQlY2NzVSdjd5OGlNaDVrVEpsQ2RWMlp2OE1RUDZpcUt5TXhNUUdUeVVSSVNFakE5WWdGYzlzTzlIY3IwaGNsblRKcWVnNnhQVm52MjN1YlRYRDdUTS8rTzBYZ1VoMW1FUWt3eTFjdTQwejFNWCtISVg1d3F1SUlNMlptWXphYnNWcXRBWmVZQkhQYkR2UjNLOUlYSloweWFub09zVDFlNS92NzN6SURyQmRiY0UwNzdEcm4rMmVJaVBqVGdnVUxpSXl6c3VmWVovNE9SY2JRcnZ3dG1NSWNaR1ptWXJGWUNBME5EYmhxcVo2Mi9hbS9ReGxUdS9JL0R2aDNLOUlYdFhJWk5UM1g1aHlOcERNMkZOWlA5ZXovb2REM3p4QVI4YmNISHJ5ZmlndEY3RGtTWEYvT2c5WHUvQzFVMUJleWR0MGFMQllMMGRIUkFidUdvOUcyaTRPbWJSdnZ0aWdvM3EzSXBVeHV0MXVERW1WVWREcmgxcmVncTRIOThTdkdPcHUrVk53QWozL3MyZi90alVaMVd4R1JRT0Z5dVdodmIrZWxGMytQbzgzRTlQUjVwQ1Zta3A0MGRlQ0xaVUtvckMybHFxNk1VeFZITVljNVdMTnVOU0VoSWNURXhKQ2Fta3BFUkVSQTlvWUZROXYydk5zam1NS2NyQTJTZHl0eUtTV2RNcXErOVNHY3ZiaU81cjllRFV0VGZmK003MzhHeDJxTjdadXo0UzhIdjlhemlNaUU0SEE0YUc1dUppOHZqeE1GSjZtcHFTRXNOSkx5eXJQK0RrMUdLQ045R2gyMk5wS1NFc21lTWIxNzJHVkVSQVJKU1VsRVIwZGpzVmo4SGVhb2NUZ2N0TFMwc0hmdjNvQnIyOEgrYmtWNlV0SXBvK3JKUFBqZ2pMSDk4SHo0K2p6ZlAyTnJHZnpUYm1QYllvYlhiNE80TU44L1IwVEVueHdPQngwZEhUUTJOdExTMG9MRDRjRGxjcUYveGdPRHlXVENiRFozRDd1TWk0c2pQRHc4S0pLU1FHL2J3Znh1UmJxb3RjdW9tcFBvU1RwUGpNSzhUb0FyTXlBMUVxcmJqUFZBWHpzQjMxazBPczhTRWZFWGk4VkNaR1Frb2FHaHhNZkhZN1Bac052dE9KM09nUGx5SHF5NmxzNndXcTJFaG9aaXRWcXhXQ3hCTSt3eWtOdDJzTDlia1M1S09tVlV6ZXRSVE9obzdlZzhJOFFFOTgrRi85aHY3UCt4R0I2Y1o2d1ZLaUlTU0xxV1dMQllMSVNIaCtOMnV5ZjhsM0l4bUV5bVhuK0NTU0MzN1dCL3R5S2dwRk5HV1ZZc2hJYUF6UW10ZGpqWEFwT2pmZitjRzZiRFM4ZWdyc040MXBzbjRaSDV2bitPaUlpLzZVdXJCQ3ExYlpIQXBiNTlHVlZtMCtndm5RTEdlcDMzelBIc3YxVUk3WTdSZVphSWlJaUlpQXlla2s0WmRYTVRQTnZINjBmdk9iZk84QlFRNm5EQTIxcTNVMFJFUkVURTc1UjB5cWdiaTU1T2dMQVF1RHZIcy8vR1NXT3RVQkVSRVJFUjhSOGxuVExxY3BNODI4VVhqQXF6bytXT1daNENRcTEyZUxkNDlKNGxJaUlpSWlJRFU5SXBveTQrREZJaWpXMm5Hd292ak42eklpM3dsVm1lL1ZlUGczMFVrMXdSRVJFUkViazhKWjB5SnNacWlDM0FYVGtRY2JFdWM1TU5OcDhlM2VlSmlJaUlpRWovbEhUS21QQXFKalRLU1dkTUtOdyswN1AvK3dLamgxVkVSRVJFUk1hZWtrNFpFM1BHc0tjVDRHdXp3WEt4ZGRkM3dNZG5SLytaSWlJaUlpTFNtNUpPR1JOekVxQnJ1ZWZxTm1qb0hOM254WWNaUzZoMGVla1l1TlRiS1NJaUlpSXk1cFIweXBpd21HSG1KTTkrd1JqMGR0NC9COHdYTTkzemJmQlo2ZWcvVTBSRVJFUkV2Q25wbERFemxzV0VBQklqNElacG52Mlhqb0U2TzBWRVJFUkV4cGFTVGhrelk1MTBBanc0enpPc3Q2SUZQaXNabStlS2lJaUlpSWhCU2FlTW1aNFZiQXZxeG1hT1pWb1VyTS95N1A4bUh4eGF0MU5FUkVSRVpNd282WlF4a3hFRFVWWmoyK2FFa3FheGVlNGo4ejF6TzJ2YjRROUZZL05jRVJFUkVSRlIwaWxqYko0Zmh0aW1SY0Z0UFNyWnZsd0FyZmF4ZWJhSWlJaUlTTEJUMGlsanloL3pPZ0VlbmcvaEljWjJxeDErWHpCMnp4WVJFUkVSQ1daS09tVk0rU3ZwakEyRkIrWjU5dDhxaEpyMnNYdStpSWlJaUVpd1V0SXBZNnJuOE5xU0p1aDBqdDJ6Nzg0eGxsRUJjTHJoZC9sajkyd1JFUkVSa1dDbHBGUEdWSlFWTXFLTmJUZHd0SGJzbmgwYVloUVY2dkpKQ1p4cEhMdm5pNGlJaUlnRUl5V2RNdVp5a3p6Ymg4K1A3Yk0zVG9OcHNjYTJHM2ptME5nK1gwUkVSRVFrMkNqcGxERzNNTVd6ZmFSbWJKOXROc0YzRm52MjkxZkRnZXF4alVGRVJFUkVKSmdvNlpReHR6RFpzMzJzemxpemN5d3RUNE5GUFJMZnA5WGJLU0lpSWlJeWFwUjB5cGhMajRMRWNHUGI1WWJqOVdNZncvZVdlTGJQTkJyek8wVkVSRVJFeFBlVWRJcGY5T3hwekIvamVaMEEwK05nUTVabi85bDhjTGpHUGc0UkVSRVJrVUNucEZQOG91Y1EyL3d4bnRmWjViR0ZFR0l5dG12YjRROUYvb2xEUkVSRVJDU1FLZWtVdjFqUUkrazhXbXVzbXpuV2tpTGdxem1lL1pjTG9OVSs5bkdJaUlpSWlBUXlKWjNpRjFteEVCdHFiTnRkY05JUDh6b0JIcHdIa1JaanU5VU92ejNpbnpoRVJFUkVSQUtWa2s3eG01N3pPc2Q2dmM0dVVWYjRScTVuLzkxaS95WEFJaUlpSWlLQlNFbW4rTTE0bU5jSmNPY3N5SWp4N1A4aXo2aXFLeUlpSWlJaUk2ZWtVL3htNFNYek92MlY2Rm5NOE1QbG52MHpqZkIyb1g5aUVSRVJFUkVKTkVvNnhXK214MEhFeGZtVTdRNG91dUMvV0hLVDRLYnBudjNmSFlYemJmNkxSMFJFUkVRa1VDanBGTDh4bTJCUmo5N09JMzRjWWd2d25jV2U0a1kySi96N1B2L0dJeUlpSWlJU0NKUjBpbDh0N0ZsTXlNOUpaN1FWdnJ2RXM1OVhCVHNxL0JlUGlJaUlpRWdnVU5JcGZ0VnpYdWNoUDFXdzdlbjZMTytxdXY5blA3UTUvQmVQaUlpSWlNaEVwNlJUL0NwbkVsZ3Z0c0oyQjV4dTlHODhBSCs5M0JQVGhRNTQvcWgvNHhFUkVSRVJtY2lVZElwZm1VMlhMSjB5RG5vNzA2UGdnWG1lL1hlS2pJcTJJaUlpSWlJeWRFbzZ4ZS9HeTNxZFBkMC94N04ycDhzTlA5OExXcnBUUkVSRVJHVG9sSFNLMzQyM2VaM1FlKzNPd2d0R2o2ZUlpSWlJaUF5TmtrN3h1M2xKbmptVVRUWW9iZlp2UEYxeWsrQ0dhWjc5M3gyQitnNy94U01pSWlJaU1oRXA2UlMvQ3pIQjNFVFAvbmlZMTlubHUwczhhM2UyTytCZjkvZzNIaEVSRVJHUmlVWkpwNHdMNDNGZUp4aHJkejYrMkxPL3Z4citXT3kvZUVSRVJFUkVKaG9sblRJdTlFdzZENCtqbms2QWpkTmdaYnBuLzVsRFVEWk9oZ0NMaUlpSWlJeDNKcmZicmFLYzRuYzJKOXo2dGxFcEZ1Q2xXNHlsUzhhTFpodjh5WWZHdXAwQTArUGdtWTNHMEdBUmtiR1NuNTlQWHQ0QnlzcktDQStQNHV6WlFuK0hGSEN5c21iUjJkbEdabVlHeTVjdlpmNzgrWmhNSmt3bS9ZVXZJakpjU2pwbDNQakJaM0MwMXRqK3kyVndjN1ovNDdsVWZnMzg1ZWVlL2Z2bXdMY1craThlRVFrdXp6Ly9FazFOTHBLVGMwaE16Q1F4TWNQZklRV3N1cnB5NnVyS3FLb3FJQzdPeWtNUDNZZkZZc0ZzMWdBeEVaSGgwTitlTW00c1RmTnM3NnZ5WHh6OVdaZ005ODd4N0w5MkFncnEvQmVQaUFTUFgvM3FXVUpDTWxtNzltRnljbFlyNFJ4bGlZa1o1T1NzNXFxckhzVnNuc0pUVHoxSGUzczdUcWZUMzZHSmlFeElTanBsM0ZpVzZ0bmVYdzNqc1F2K1R4YkF6SGpQL2ovdWdsYTcvK0lSa2NEMy9QTXZFUmMzazNuenJ2RjNLRUZwd1lJTlRKbzBreGRmZklXV2xoWWxuaUlpdzZDa1U4YU5PWWtRWlRXMlcrMXdzdDYvOGZRbHhBUS9YZ3ZoSWNaK1RUdjg1MzcveGlRaWdTcy9QNS9HUmhlNXVVbzQvV24rL0EyMHRrSmVYaDZkbloyNFhDNS9oeVFpTXFFbzZaUnh3d1JjMGFPM00yOGNEckVGbzhEUm55MzE3SDlhQ3R2Sy9CZVBpQVN1dlhzUGtKS1M0Kzh3QkpnOGVSNUhqNTZncWFsSnZaMGlJa09rcEZQR2xhVTloOWlPMDZRVDRJWnBjR1dQS1ZWUDVrRmRoLy9pRVpIQVZGNWVSbUppcHIvREVDQXhNWk9hbWhxYW01dHhPQnlvRHFPSXlPQXA2WlJ4WlVXUDlUQUw2cURENGI5WUJ2TERGWkFjWVd5M09lQi83eDZmODFCRlpPSUtDNHRVMGFCeElpbHBLcUdoNGRqdGRtdzJtNUpPRVpFaFVOSXA0MHBLSkV5Sk5yWmRicU9nMEhnVmFZRWZyVEdHQllPeHBNcWJKLzBha29nRW1KS1NJbitISUQxVVZwYmdkRHF4Mld5YTF5a2lNZ1JLT21YYzZibDB5bmhPT2dIbUpzSTNjajM3LysvdytDeUFKQ0xCcDdoNEw0Y1BmK1R6KzdhMDFQUHV1eitucmEzSjYvaWVQVytUbi85SnY5YzVIRGJzOXM1aC9YRzVQSE1vT3pwYTZlaG84ZnJUMmRubTlheVRKM2Z4L3Z2Lzd0c2YvQ0szMjYzaHRTSWlRMlR4ZHdBaWwxcWFDdThXRzl2amNiM09TejA0RC9aVXdvbUx5ZWIvM0FILzd3YUlEL052WENJUzNGd3VKM2w1NzVDVU5KVXBVK1lDc0hYcjg1dzVjMkRBYTIrNzdZY2tKV1hTMGxKUFRjMVpyODlhV3h1b3JqN0YyYk1IaVlpSTZUNSs3dHdKSWlKaWlJbEo4RHJmYWcwbkkyTWVyNzMyOTdTM053L3JaMW05K2w3bXo3OFdnRGZlK0JHZG5hMWVuOGZGcFhMUFBmK3JSNHdYcUtrcEdkYXpSRVRFOTVSMHlyaXpOQlhNSm1ONDdia1dPTjltRExzZHI4d20rTWxhK1BaSDBHU0QrZzc0K3kvZy8xN243OGhFSkpqbDVLeW12THlBeno3N0xYZmQ5UTlFUmNXVGs3T0d5Wk5uRDNodGRMU1JPTmJWbGJOLy95YXZ6N3A2SFk4ZS9SU3pPYVQ3ZUV0TFBjM050YlMwZUEvM2lJMU5KaU5qSGdDTEZ0M0F6SmtyKzN4bWUzc1RqWTNWcEtYTjhqcSthZFBQZTUyN1lNRjF6Sm16RG9DUFAzNmFtSmlrWHVlWXphTTNtRXU5bkNJaVE2T2tVOGFkY0F2TVM0U2p0Y2IrM2txNGRZWi9ZeHBJVWdUODgxWHdGNStCM1dVTXNmMm4zZkFQcS8wZG1ZZ0VzM1hySHVUdHQvK1JreWQzY3NVVnR6QjU4dENXWDhuS1draFcxa0t2WTAxTk5iejMzcFBjZlBOZkVCMDlxZnY0MXEzUEV4MmR3TEpsdC9kN3Y0aUlXQklTSnZmNVdYRnhCWHYydk1VamoveW4xM0dUcVhmeUdCNGVUWHg4R3MzTmRUUTJWblBGRmJkNGZlNTJ1N3dTWWhFUjhTOGxuVEl1TFUzekpKMTVWZU0vNlFTWWt3Qi9zOUpJTmdHMmxzR3NTWER2SFAvR0pTTEJLelEwbk50di94c2lJMk9IZlk5MzN2a1pGeTVVOWpyKzVwcy83dlA4STBlODUzWGVlT1AzU0U4Zm5iVkdUNTNLdzJvTlk5cTB4VjdIamQ1WVU5OFhpWWpJbUZQU0tlUFNzbFI0NGFpeHZiL0tXSXBrSW54OXVDWVRpaTdBNnllTS9XZnpZWHFjOTFJd0lpSmpxU3ZoUEg3OEN6bzZCaituTWlkbkRWRlI4VGdjTm1iTVdNN3MyV3VIOUZ5YnJaMFBQL3dWVHFmVDYvaHJyLzBESFIwdHZjNTN1Wnc0blhhZWYvNEgzY2V1dWVhUnl6NmpzSEEzTTJhc3dHSUo3Zlhzam81bUhBNDdGb3QxU0hHTGlJanZLZW1VY1dsT0lrUlpvZFVPSFU0b3FJWGMzbE4yeHFWdkxZVFREVVlQclJ2NDZXNTQrbnJJakJud1VoRVJuL2ppaTk5VFhMeW5lLzhiMy9nbFpXVkhhV282RHhnSlhtUGplY0xDb3ZydEJaMDZkU0ZSVWZFQVJFWEZrNXc4allhR3dWVjNpNGlJd1dUcSsxZUZWMS85TUU2bjl5TE1wMC92NCtUSm5ZU0VXTGp1dXU5MEg3L2NHcVUxTlNVME5sYXphdFhYZW4zVzN0Nk0yKzNtd29WekpDZG5EU3BtRVJFWlBVbzZaVnd5QVZla3doZmx4djYrNm9tVGRKb3cxdS84N2hZb2I0WU9CL3pkZG5obW81RklpNGlNdHRtejE1Q2Vua05WVlJISGoyL0g3WGF6Y2VOM3V6OHZLTmpHenAydnNuSGpFNlNsWFg3K3dwVlhmcDJJaUZnNk9scDQ2NjJmWXJXR1gzYStwTTNXeHFKRk43SjA2YTNjZE5QM1NVcWE2dlY1ZXJwM29hRDYrZ3FLaS9jeVpjcGNxcXRQa1pFeGQxQS80NlJKazBsSW1NTEJnKytUbVpucmxlUTJOQmpEZ2F1cWlwVjBpb2lNQTBvNlpkeGEyaVBwM0Y4RkQrZGUvdnp4Sk1JQ1A3c0tudGdDelRhb2JJV2Y3SVIvdmRxb2Rpc2lNcHBTVXFhVGtqSWRsOHZCOGVQYnZUNXpPaDBjT3ZRaFdWbUxTRXViZ2R2dFpzZU8zNU9lbnNQTW1TdDYzU3MxTlJ1Z2UxM09HMjU0NHJKek5OOSsrNThBTUp0REJrd2dHeHZQODhFSC84bjA2VXZJekZ4QWRmV3BRZitNRm91VnRXc2ZZTk9tbjNQcTFENW16bHdPUUdkbkd3ME5WY1RFSkZGUlVjQ0NCUnNHZlU4UkVSa2RvMWRQWEdTRWVzNkRMS2d6ZWd3bmt2UW8rT2s2VDVKNThEdzhkY2kvTVltSUhEKytuYmEyUmxhcytBb0FKcE1KbDh2SmpoMnY5RnJ1cEMvVjFXY29LenZXN3grYnJXTlFjZFRXbHZMKys3OGtJV0VLVjEzMWpXSDlMR2xwTTBoTXpQUWFTbHhXWmhRRVdMWHFhNVNYSHgvMjJxQWlJdUk3NnVtVWNTc2xFcVpFUThYRmVoTjVWWEJsLzlON3hxVUZTZkRuVjhCLzdEZjIzeW1DbkVtd2NacC80eElSMzZscWhiZUw0TlFGT0Z6anUvdWFUWkR0dTlzQjBOSFJ3b0VENzdGZ3dRYmk0OU82ajY5YTlUWEt5bzZ5ZGV2ejNITExYL1E3SHhQZ3hJa3ZDQTBONy9menRyYUdBZU00ZVhJWE8zZSt3cFFwODlpdzRURkNRb2IvZFNRMU5adUtpdU5lOGFXa1RDY3JheUhoNGRFVUZHeGw2ZExiaG4xL0VSRVpPU1dkTXE0dFRZT0tZbU43Zi9YRVN6ckJXTzdsZENPOGUvSG5lRElQMHFPTmhGUkVKcmFQenNKVEI0M3RHZkh3ZFI5T0F6QUJ1ejcxM2YxY0xoZmJ0NzlFU0lpVkJRdXVvNlhsQWpaYkc1MmR4cC8wOU5tY1ByMlBFeWUrWU83L3o5NTloMlY5My9zZmY5NlRtNDBNRlJGeElPNnRjUnRYaHRscDBpUnQwcVE1VFU1ejJwNjJwLzIxcDIxTzI5TjVUazkzY3pxUzlHUTJhWnBtTlVPVHVQZkFpUXNFb29pSXlKVE5QWDkvZkJVa2dBS0NYKzZiMStPNjdpdjNkOTd2MnlEZXIvdXp4aTFxYzczTEZjbHR0MzJUQVFPR1hESjBWbFFVNFhSR3RIdXN2cjZLVmF0K3g2bFRSNWd5NVFabXpicWpPZUQ2L2Q1MjErUzhsRUFnUUUxTk9ZRkFBSURUcDQ5UlhKekxzbVdQWXJGWUdELytXckt5VmpOdTNMVlh0R3lNaUloY0dZVk82ZE5tRG00SmE3dmFMaE1YTkw0MERRcXJqUzYydmdCOGJ3czhlYjNSbWlzaXdlbURFL0R6WFRBNXllaEtIOVVMRTRWdDY4RjdaV2R2cHFEZ0FBQXZ2ZlR2clk2RmhVWGdkRVlRRVJITHpwMXZ0SnE1RmlBdmJ4Y2JOanpicGRjYk9IQWt0OTMyalZiN2JEWUhUVTMxM0hMTDEwaE96cUNxcWdTYnpZN1A1eVVuWnl0UlVmR2R1bmREUXpYUFAvOXZCQUlCUEo1R3BrKy9HYS9YdzdadGZ5VWhZU2dqUmt3SFlPTEVaUnc2dEphdFcxL211dXNlNjFMOUlpTFNjeFE2cFUrYlB0RG9ZdVlQd05sNk9GVUxRNlBNcnFycnJCYjR6L253MklmR3BFSTFidmpHQnZqdE1vZ0xNN3M2RWVtcU0zVkdDK2ZrSlBqVkVyT3I2ZGpGNjJHT0dER2RzcktUREJ3NGdxaW9CQ0lpWW9tSWlDRXNMTEs1dGJHNnVwUjMzLzBsTlRYbHJVTG5oWmJFKys3N2FhZGVkOSsrbFpTWEY3YlpIeFlXeVIxM2ZLdDVlKy9lZDhuUHp3U01RTHAwNmVjNmRmL3c4QmhtenJ3ZHQ3dUJwS1EwVWxMR3NXSERzMVJYbDNMTExmK3YrZjA0blM1bXo3NkxUWnRlSkRQekxXYk51cU5UOXhjUmtaNmwwQ2w5bXNzTzR4UGdVSm14dmVjTURFMDN0NmJ1aW5UQVR4Y1pTNmswZW8yeHFsOWJCNzlaQmpIT3kxOHZJbjNINjhlTS8vNXdnYmwxWEVwMjloWjI3WG9UaThYSzVzMS9ZZUhDQjFpMDZET1h2Q1ltSm9sNzcvMXhoMk1zbzZJR2RPcTFIWTdPZlpzMmQrNDlUSjI2QW9EbzZJUk9Yd2N3WWNKaWdQT3o3NzVNWHQ0dUZpMzZEQU1IdGg0MFAyYk1mTTZjeVdQLy92ZHBiS3hqN3R4N3NOdTFmcFdJeU5XazBDbDkzb3pCTGFGejl4bTRQVWhESjBCcU5QeDBJWHg3RXpUNTRHUU5mSDA5L0hLSmdxZElNTW12TXNadzlrYVgycDV3Nk5BNnRtOS9sWEhqRnBHUk1aZFZxMzdIcTY5K2w1RWpaeElUazRUZDdzUm1zMk8xMnJCWWJGaXROZ0lCSDE2dnUva3hhTkNvVm10c0JnS0I1dVZRTHFldXJvcm82TFlEMTNmdGVvUGR1Ly9ScGZmaTlibzdQT1oyTjdKbXpaTVVGUjNsbW12dVpNeVkrZTJldDJEQi9YaTlickt6TnhNZUhzM01tYmQxcVFZUkVia3lDcDNTNTgxT2h1ZU5HZkRaV3dJZVB6aUNlTEdmeVVuR0dwNy92dEY0TDhmUEdjSHpOMHVOMWxBUjZmdXlTbnQyMHFDZUZoMmRTSHI2YkJZcytEUUFkOS85ZlE0ZVhNUHAwOW5rNXU3QTcvY1JDUGp4Ky8xQTRQeFZGaXdXeS9tdXFSYnV2UE03cmU1cHNWaVlOZXZPVHIxK2R2WVc2dW9xMit6UHlKakg4T0ZUdS9SZTFxNTl1c05qRGtjWTBkRUpMRm55dWVaMU90dGpzOWxadXZRUlVsTEdrWkV4dDB1dkx5SWlWODRTdURCUVE2UVB1L2R0S0QrLzlOdFBGaHBCTk5qdExZSHZiQWF2MzlnZVBjQVlHeGF1cjRKRStyemxyeHFoODZGZURwNlBQZllZano3NnAyNWQ2L2Y3c1ZyN3pqZDBmci8vb2xBYm5KNSsrakcrOElVdmtKaVlTRkpTRWc2SHZpa1VFZW1NdnZPdmtjZ2x6RXRwZWI2dHlMdzZldEwwUWZDRCtXQS8vN2N3dHhLK3VSRWFmZWJXSlNLaG9TOEZUakRxQ2ViQUtTSWkzZGUzL2tVUzZjREZvWFB6cVpiT1lNRnVkcklSUEszblA0Y2RMVGZHZTdvVlBFVkVSRVFrUkNoMFNsQ1lPaERDYk1iemFqZGtsNXRiVDArYW5RemZuOWNTUEErV3duOXNNY1o3aW9pSWlJZ0VPNFZPQ1FvT2ErdHhuTnRPbTFkTGI1aWZBdCtaMHhJODk1YkE5N2NxZUlyMGQybHBvODB1UVM2U25Kd0dvRzdDSWlKZHBOQXBRU01VeDNWZWJIR3FFVHd2ZkpUWlZXd0VUMStvOUNVV2tTNXJhcXFudlB5VTJXVUlVRloyRXJlN3dld3lSRVNDa2tLbkJJMjVRMXBhQWd1cW9iak8zSHA2dytKVStPYnNsdTFkeGZERGJlQlg4QlRwbDFKU1VpZ3ZMelM3REFIS3l3dEpTSWpIWXJGZ3M5blUyaWtpMGdVS25SSTBJaDB3NmFLMXhyZUU2SmYvMTZYQnY4MXMyZDVhWkN5dDB1QTFyeVlSTWNmczJUTXBLVGxzZGhrQ0ZCVWRKRDE5SkZhckZZZkRvZEFwSXRJRkNwMFNWRUs5aSswRk40K0VMMDFyMmQ1OUJyNjBCc3JVczB1a1g1azBhUkt4c1E0T0gxNW5kaW45V2xiV2FzTEN2S1NtcG1LMzIzRTZuWDF1U1JvUmtiNU12ekVscUZ3Y09nK1d3YmttODJycGJYZU1oc2ZuZ08yaUxzV1BmUWpIS3MydFMwU3VydnZ2L3hTVmxia2NQTGpXN0ZMNnBheXMxVlJVSEdQQmdublk3WGFpb3FKd09CeG1seVVpRWxRVU9pV29KRWZDOEppVzdSM0Y1dFZ5TlN3WkJyOVlBbEhuUDk5VU5jRlgxc0tPRUp1OVYwVGFaN0ZZc052dFBQTElBelEwNUxOaHc5UGs1R3lsck95azJhV0Z0TEt5aytUa2JHWGR1aWVwcVRuR2tpVnpzZGxzUkVaR0VoY1hoOTF1Vi9kYUVaRXVzQVFDQVUxUklrSGxtWVB3OGxIaitmd1UrTUY4Yyt1NUdvcnI0TnNiNFZSdHk3NUhKc045WTgyclNhUS9XLzRxZkdZQ1BEVGg2cnllMSt1bHBxYUd6TXhNamh6Sm9iUzBGS2N6Z3VMaUUxZW5nSDRrT1hrNGJuYzlpWWtKakJvMW9ybExiWGg0T0ltSmlVUkZSV0czMjgwdVUwUWt6YTNXZWdBQUlBQkpSRUZVcUNoMFN0QTVXZzcvZXI2WFdaZ04zcnJUV01jejFOVjU0UEhOY0tpc1pkOTFhZkQxV1dEdkIrOWZwQys1MnFFVGpPRFoyTmpJdVhQbnFLMnR4ZXYxNHZmNzBUL2p2Y05pc1dDMVdwdTcxTWJHeHVKeXVSUTRSVVM2UWI4NUplaU1TNEFZSjFTN29jbG5UTEl6ZDRqWlZmVytTQWY4WWpIOE1oTldGeGo3VmhjWXJhQS9XV2djRjVIUVpiZmJpWWlJd09sMEVoY1hoOXZ0eHVQeDRQUDVGRHg3MklWbFVSd09CMDZuRTRmRGdkMXUxK1JCSWlMZHBOQXBRV25CVUZqNWtmRjhXMUgvQ0oxZ3RHaisrMnhJaTRVL1p4bjdEcFhCRjFmRGYxMXJqSGtWa2RCMVlia091OTJPeStVaUVBZ29jUFlTaThYUzVpRWlJdDJqMENsQmFWNUtTK2pjV2dSZm13WDk2ZVBBZldNaEpRcCt1Z004Zm1PczU3OThDUCsxeUdnSkZwSFFwUUFrSWlMQlJ2MUVKQ2pOR0dTTTV3U2ptKzJSc2t1Zkg0b1dEb1hmTG9PNE1HTzcxZ05mWFFldlpJUGFQVVJFUkVTa3IxRG9sS0Rrc01MTXdTM2IyL3JwRWlJWkErQlAxMFBhK1dWa2ZBR2oyKzNYMWtORm83bTFpWWlJaUlpQXV0ZEtFSnVYWW5TdEJlTy9qMDQydHg2ekpJYkQveTZISDJ3ekpsVUNPRmdLRDYrQ2I4M3VQK05kcjFSVkZaU1ZCV2hvTUxvdk5qV1pYWkZjek9rTUVBaEFSRVNBaElRQXNiRWFaeWNpSWhJczFOSXBRV3RPY3N2elV6WEdMSzc5VmJnZGZyclFXTHZUZHY0emVKMEh2cnNGZnI0TEduM20xdGZYNWVmRGlSTUJ6cDJ6NEhZcmNQWkZicmNGajhmQ3VYTldUcHl3a0pmbncrUHg0UGY3elM1TlJFUkVMa09oVTRKV2JCaE1UR3paM2xSb1hpMTlnZFZpVEREMHArdGhXSFRML2c5T3dLUHZRMTZWZWJYMVpZY1BHNjJjUHA5YXpJS0YzMitscHNiTzBhUFEwTkNBejZkdlZVUkVSUG95aFU0SmFvdUd0anpmZE1xOE92cVNFYkh3NUExdzUraVdmY1YxOElYVjhKY2o0TmNzUTgzeTg2R3hVWDhnd2NtQzErc2dQejlBYlcydGdxZUlpRWdmcHRBcFFXM0pzSmJuT1JWd3R0NjhXdm9TaHhXK09BMys1MW9ZNERMMitRUHczQ0ZqaHR1eUJuUHI2d3NxS3FDNk9rRC9XbXduMUZqd2VGd1VGemZRMU5Ta3JyWWlJaUo5bEVLbkJMVUJMcGlTMUxLOStvUjV0ZlJGMHdmQnN5dGdRVXJMdmlQbDhFK3I0RGQ3akdWVytxdnljdkQ3RlRpRG41MzYrZ2lxcTZ2VjJpa2lJdEpIYWZaYUNYcExoc0dCVXVQNXVwTncvM2h6Nitscm9oenduL05oN1VuNDNSNWpncUY2TDd5YmI0eURmV1F5ckJqWi85cjdHaHJVeWhrcUFnRVhOVFVseE1iR1lyZmJRM3BHMjZ5c0xESXo5MUpZV0lqTEZjbUpFOGZNTGlua3BLV05wcW1wbnRUVW9jeWFOWU9KRXlkcXBtUVJrU3RrQ1FRQ0d0QWtRYTNHRFhmOW8yV3M0dE0zR09NYXBhMnlCdmpKRG1OSmxZdU5pWWV2em9EUkE4eXB5d3dIRHdad3UvVWhNalEwRVI2ZVQwcEtDdEhSMFZpdHZkK0paL21yOEprSjhOQ0VYbitwWnM4OTl5TFYxWDZTa2pKSVNFZ2xJV0hvNVMrU2Jpa3ZQMFY1ZVNGbnpod2hOdGJCQXcvY2g5MXV2eW8vV3lJaW9VaS9QU1hvUlR0aHhxQ1c3ZlVuemF1bHIwc01oMTh0Z2M5UGFiMC9wd0wrWlhYLzZuS3J3QmxLd3ZENWZMamQ3cEFkMS9uRUUzL0daa3RsL3Z5SHlNaVlxOERaeXhJU2hwS1JNWmRGaXo2SDFackNILzd3ckdaS0ZoRzVBZ3FkRWhJdW5sQkk0em92elFKOGNneThlRE5NRzlqNjJMdjU4TUM3OFBKUnJlMHB3U1VRQ09EMWVnbkZ6anZQUGZjaXNiSHBqQisvMk94UytxVkprNVl4WUVBNkw3endzbVpLRmhIcEpvVk9DUWtMaG9MdGZNTlZhUU5rVjVoYlR6Qklqb1NmTDRhZkxJU1VxSmI5dFI1NDVpQjgraDE0TlFlYTlQbEt4RFJaV1ZtY08rZG53Z1FGVGpOTm5MaU11anJJek16VVRNa2lJdDJnMENraEljSU9jNGEwYks5VEY5dE9tNTBNLzNjalBEb1p3aSthV3F6YURVOGRnQWZlZ3pkendhUFBXTkxIaFdJcjU2NWRleGs0TU1Qc01nUVlNbVE4aHc1bGE2WmtFWkZ1VU9pVWtIRnhGOXQxQlJCNkh6OTdqOTBLOTQ0MXV0eGVQN3oxc2NwRytQMCtJM3krblFkZWhVK1JxK2JVcVVJU0VsTE5Ma09BaElSVVNrdExxYW1wQ2RtdTNDSWl2VVdoVTBMRzNDSGd0Qm5QcTVyZ3dGbHo2d2xHY1dId3pXdU1sczlyVTFzdktGTGVBTC9iQy9lL0N5OGVOdjZNUmFSM2hZVkZhTktnUGlJeGNSaE9wd3VQeDRQYjdWYm9GQkhwQW9WT0NSbGhOcGlmMHJLdFdXeTdMeTBHdmpzWG5yc0pscVdCOWFMMFdkNEl6eCtHZTkrR0gyK0h3MlhtMVNrUzZnb0tjczB1NFpJcUs0czVmbnhmODNhb0I3SGk0b0tRbnlsWlJLUTNLSFJLU0xtNGkrM0d3cGExTzZWN1VxTGcyN1BoK1p0Z3hZaVd5Wm9BZkFIWVVBaGZXUWVmL3hCV0hRZTNoam4xdXBxYWNpb3FUbE5mWDkydDZ3T0JBQlVWcDN1c25vS0NyQjY3bC9TOFU2ZU84c1liUDc1a1FIcjExZTl4OE9DYWJ0Mi9vT0FBR3pjK0QwQkRRdzF2dlBGalB2cG9UN3ZuZXIxdVBKNm1iajM4L3BaZkxvMk5kVFEyMXJaNk5EWFZ0M3F0bkp4dHZQZmVyN3Yxbmk0bmxHZEtGaEhwTGZiTG55SVNQSzRaYkV5RzArQTFabUhkZFFibUpKdGRWZkJMam9Tdno0S0hKOEU3K2ZCZVBsUTB0aHpQcjRKZlpzSWY5eG10elV2VFlQcWcxaUUxMU5UV1Z1SjJOM1RxM0xDd0NNNmUvYWpENDJscFU3QmFiWmU5VDNGeExpdFgvZ2EvMzhmaXhROHpldlRzVHRkN3dZNGRmK2ZvMFUzY2ZmZC9FaE9UMk9hNDI5M1E2Z1AreGF4V08wNm5xM243MEtIMWJOLytOeVpQdm83WnMrL3FjaTNTK3p5ZUJzckxUMTN5bk1iR09yeGU5eFcvbHNQaElpNHVtYlZybjZhMDlBU3padDJKMWRyeTNmWXJyenhPUTBOTnQrNDlkKzY5VEp5NEJEQkNjbE5UWGF2anNiR0R1T2VlSHpSdjE5VlZVbHBhMEszWEVoR1JucWZRS1NIRmJvVkZRK0dEODJ0MXJpOVE2T3hKOFM1NGFBSThNQjQybjRKLzVNSEIwcGJqOVY1WVhXQThZcHl3S05Wb2ZaNmMxSHA4YUNqSXpIeVR2THhkblRwMzd0eDcyYjc5YngwZWYvREJYeEVXRm5ISmUxUlhsN0o2OVordzJleUVoVVd3ZmZ2ZlNFd2N4b0FCWGZzQm56QmhLWWNQYjJEUG5yZFpzdVNmMmh6LzhNTS9VRnpjZnBmT29VUEhzMkxGbDV1M016TG1rcDI5aWF5czFkanRZY3lZY1FzN2Ryelc2VmF6OGVPdlpmNzhUM1dwZnVtNzdIWUhTNWQranRqWWdlemJ0NUxCZzlOSlM1dlM2cHdwVTI0Z1BiMzlMMHNhR3FvNWQ2NkV3WU5IdDlyL3pqcy9iM1B1cEVuTEdUdDJBUUFmZnZoSG9xUGJmb0Z5Y2VEdGFXcmxGQkhwR29WT0NUbEwwMXBDNStZaStKclBHTzhwUGNkbWdjV3B4cU9nMmxoU1pVMEJOSHBienFsMnc3djV4aU1oSEphY0Q2Qmo0czJydXlmTm1uVUhreVpkQjBCVlZUSHIxei9EaWhWZjV2anhmUlFYNTdCMDZhUE41OGJFSkRKeTVJdzI5emgyYkJ1Wm1XOWQ5cldxcXM2d2N1VnZjYnZydWU2NmZ5RXFLcDczM3ZzVnExYjlqbHR1K1hxN0xaWVhmUFRSWG1wcnkxdnRpNGxKcEttcGpxeXMxYTMyWHdnREVSR3hUSjU4ZmZQK3BxWTY5dTFiaWMzbWFIVyswK25paGh1K3hKdHYvcFNEQjFjemZ2eTFKQ2RmZm5rUG44L0xrU01iTG51ZWRGOUZSUkgxOWRWVVZCUUJjUHAwTm1DaHZQeGttNSs1UUNEQW5qM3ZzR2ZQTzYzMnIxanhGVkpTeG5icGRTMFdDek5uM3NidzRWTkpUQnpXNW5oNGVBeng4VVBhdVJMeThvcll1Zk4xSG43NGR4KzdaOXZ3NkhKRkVSYzNtSnFhY3M2ZEsySDY5SnMvOXA3OG5lbzlJQ0lpVjRkQ3A0U2NhUU1oeW1GMHIzWDdZTWRwWXlaVzZSMXBNZkRWR2ZEUFUrQ0Q0OGF5S29VZjYwRlgzZ0N2SFRNZUNTNllPc2o0L3pSOUVBeThkQU5mbnhVVkZVOVVsSkdnQXdGanZGeGNYRElSRWZuWTdVNFNFMXYvMERtZDRXM3VZYmVIWGZaMXpwNDl6dnZ2L3k5dWR6M1hYdnRaMHRJbUEzREREVjlpNWNyZjhOWmIvOFgxMTMrQndZTkh0WHY5OGVON0tDcktick8vc2JHT3MyZFB0TnFYa2pJT2dQRHdhQ1pOV3RhOGY5KytsUUNNSGoybnpYMmlveE5ZdXZRUkFnRS80ZUhScEtWTmJxNnhJMDFOOVFxZHZlekFnUTg0Y1dKLzg4L202dFYvQXVDbW03N0tzbVdQdGpwMzQ4Ym5TVTJkeE1pUjAxdnRqNDlQb2E2dWlsZGYvVjZIcitQMysvRDdmVHo3N0pjN1BDYzlmVFlMRjk3ZjNiZHlTZm41bVRnY1lRd2ZQclZOWGFIWHYwSkVKSGdwZEVySXNWcU0xczYzODR6dGRTY1ZPcStHQ0R2Y09kcDRIS3VFTGFlTUxyaHRBbWdqckMwd0htQ01GNTEyUG9ST0cyUXMyeElzYW1xTUZzVDYrbk9BTVk3TTdXN0E1L00ySDdQWjdFUkV4SGI1M29GQWdNT0gxN05yMXhzQUxGMzZTS3ZXMGtHRFJuTGpqZi9LNnRWL1l1WEtYek5yMXAxTW5MZ1VpNlgxQisxbHl4N0Y3VzVrMzc3M0dEZHVFVEV4U2ExZVk4MmFweGcxYW1hN0xiRUFYcStIdzRmWEV4YzN1TlVIKzh6TXQ4akoyY285OS95SW9VUEhkZm45U2UrNjBIWDYrUEc5ckZuekZBODk5SnNPdTV0dTN2d1M4ZkZER0RGaWVwdGpYcStIaFFzLzArNTFKU1Y1SERteUVZREl5RGltVDcrMTNmTSszaEwveWl2L1FXTmpiWnZ6L0g0ZlBwK0g1NTc3YXZPK3hZc2ZidmVlRnh3N3RwMVJvNjdCYm5lMjJ1OTJOOURZV0lQWDY4RnVkM1J3dFlpSVhDMEtuUktTbHFTMmhNNGRwNDJ4aGhINmFiOXFNZ1lZajMrYVpIUy92UkJBODZyYW5sdGNCOFVmd2Nyejgrd01pb0RSQTFvZUdmRjlONGkrOHNyanJiYmZmdnQvMmh4TFNock9IWGQ4cTB2M3JhdXJZdE9tRnpoMTZnZ1JFYkVzWC81NUJnMGEyZWE4NU9UUmZPSVRqN042OVovWXNlUHY1T2Ruc25EaEEyM1dkUXdFL09UbTdxU2s1Q051dmZYL05RZlQvUHpkbkRpeHI5MTdYNUNidTUyR2hocm16TG1uVmFCMXV4dG9hS2hwYmttVDRPRDF1bWxzclB2WTNnQnVkd08xdFpYTmU4TERvN0haN05qdER0TFRaN1c1ajgvblplL2VkeGt3SUptYW1uSzhYamN1VjFTbnZvQzQ5dHFIOFBtOHJmWjk5TkZ1Y25LMllyUFpXYjc4ODgzN0w3VkdhV2xwQWVmT2xUQm56aWZiSEROK05nTlVWcDRtS1NudHNqV0ppRWp2MHNkd0NVa1RrNHlnVXRWa0xPMng1UlJjUDl6c3F2cW50QmhJR3cvM2p6ZG12TjEzRnZhZWdmMW5vYVMrN2ZrbDljWmpTMUhMdmdFdUk0Q214eGtoZEZBRXhMa2dxVzJQMWF0dXhveGJpWWxKYW5kTTU0RUQ3emUzZUhhRzErc2hLK3RERGh6NEFLL1hUVmhZQk5PbTNVUjlmUlhIaisvdDhMcUpFNWV4ZS9jL0tDMDl3UnR2L0ppMHRDbE1uWG9qQXdlT0FJelpjK2ZOdTQrMWE1L2k0TUUxVEo1OEhUNmZsOTI3M3lJcEtZMkpFNWUxZTErLzM4ZStmYXVJajA5aDFLaVpYZnVEa1Q3RjUvTlFXSmhEUTBNMW16Zi9wYzN4ckt6VnJjYjQzbnJyTnpyc3NnMndmLy83V0swMlJvMmF4WUVESHpCOStpMXMzLzQzN3JycnU1Y2RTNW1jM0hxaW9JcUtJdkx5ZHBHU01vNlNrdnhPdDV3UEdEQ0UrUGdVOXUxN2o5VFVDYTIrRkttcUtnYmd6Sms4aFU0UmtUNUFvVk5Da2dWWW5tYU1JUVNqaTYxQ3AvbmlYYkJzbVBFQW81VnovMW5ZVjJLRTBjckc5cStyYklSZHhjYmo0eUlkTUNETUNLRURYTWFYRFFOY0VPRXdqa1U2akZidVNJZXhMK3I4dnA0U0ZSVlBSRVFjQUltSmFaU1V0SXpwZExtaW1rUG5rU01iMnl6emNQYnM4ZWJuYm5janI3LytRMnBySzNDNW9wZ3o1MjYyYkhtWnJWdi8ycWs2TEJZTHQ5enlkWGJ1ZkkyQ2dnT2NQWHVjTys5OG5NcEtZMDFPcHpPYzVPVFJPSjNobkRwMWxNTENROVRVbEROaHdsSk9uODVwZmk4WHk4N2VTbDFkSmJObjM5V20yNjcwZlkyTnRjM2pkdi95bDIvZzgzbDQrT0VuR0RKa0xLKysrbDJXTDMrc3pVUkJCdzU4d0tGRGE0bVBUK253dnFkUEgyUGZ2cFhjY01NWEtTOHZCQ0FqWXg1Wldhdlp1Zk1ONXM1dDIvTFlrWFBuenJKcTFlOFlNV0lhcWFtVEtDbko3L1MxZHJ1RCtmTS96VHZ2L0p6OC9OM05MYkpOVGZWVVZaMGhPanFSb3FJanJjWW5pNGlJT1JRNkpXUmRON3dsZE80NVk0d2xUSEJkK2hxNXVwSWpJWGtFckRBYTVDaXBoMk1Wa0ZzSk9lZi9XMzJaNVFQclBNYmpWTnNoWWgyeVd1Qy9PdTVSMm1WMWRaVllyYlpMTG51U2xiV2EydG9LYkxhV1g3c1hyNGZwZExvWVBYb09IazhqTTJiY2l0TVp6dENoRTdwVVIzUjBBcmZmL2kzeThuWVJFUkZEVTFNZHExYjl0dFU1SDE4T1pjZU92emMvSHovKzJqYjNjempDMkxQbmJRWU9IRUYwZEVLWDZoSHpmUGpoSHpsNU1xdDVhWTk1OCs1bDJMREoyR3gyWW1JU0dUdzRuZVBIOXpKOGVNdVNKbDZ2aDJQSHRwT1JNYS9WZXF3WHE2MnRaTjI2cHhrOWVnNnBxUk9hUTZmVmFtWFJvZ2Q1OTkxZk1IRGdjRWFOYXRzbDkrUEt5azd5NFlkL0lENCtoVVdMSHVUNDhYMWRmcCtEQjQ4aUlTR1Z2THlkemFHenNQQVFBSFBtZkpJMWE1NmtvYUdHOFBEb0x0OWJSRVI2amtLbmhLeFJjVWFYek54S0NHRE1yUHBwelhmU3B3MktNQjRMTHhyRzFaMGdlcldkUHAxTlFrSXFGb3NGaThWR2JXMEZsWlhGZUwydEMwMVB2NGJGaXovYnZGMVllSmpzN0MzTlFYVG16TnRhbmQrZGtHZXhXQmc5MmxqNnhPLzM4NmxQL1ZlbnIzVTR3bGk5K28vTjI2bXBFN2psbHEvejdydS81SU1QZnM4ZGQzeTd6MDdLOHJYc1M4K1kyeHRlT0F3dkh1NjkrMXN0ME4zdlJ1TGpVeGd4WWhvK240L05tMTlrOU9pNXJTWVNHajkrQ2V2Vy9abnAwMjhtTm5ZZ0FBY1BycWFwcVk2cFUxZTBlOCtHaGhyZWYvOEpIQTRYOCtiZDIrYjQ0TUdqbURwMUJSczN2b0RMRlgzSjVWWnljcmF4ZGV2THBLU01aOW15UjF0OUdkTlZnd2FOcEtqb2FQTjJkdlptQmc0Y1FWcmFaRnl1S0k0YzJjQ01HZTFQY2lRaUlsZUhRcWVFdEJVampKQUN4bnFSbnhxblNmU0RUWHRCdE00RGxVMXdydEg0YjJValZKMS9YdFVJNTl6UTVBV1AzMWcyeCtNSGo2OWwyOTJEYzkvVTFKU1RuNS9KekptM0E4WjR0YjE3MytXMTEzNEFHQk1KZFNRMWRRS3BxVzFiTTV1YTZzbkoyZHF0ZWpJeTV1RnlSUUpHNjFOVTFJQnUzZWVDeE1SaExGcjBJR3ZYUHMyaFEydVpPdlhHSzdwZmI0bHp1TEZaclZodE5peFg0Vy81MlhvWUdRY0xPdTZGZXNVc3dMYTEzYnYyd2hjWUhZMEZIakZpR3ZIeEtXemUvQmR1dnZuZk9IdjJPSHYydk11Y09YY1RFUkhUNXZ6R3hscmVlKy9YMU5WVmN1dXQzOERoYUg5MnIrblRiNkdzcklBUFB2aGZsaTE3bExTMEthMk8xOWRYc1dyVjd6aDE2Z2hUcHR6QXJGbDNOSGZkOXZ1OTdhN0plU21CUUlDYW12TG1GdDNUcDQ5UlhKekxzbVdQWXJGWUdELytXckt5VmpOdTNMWHR2aThSRWJrNkZEb2xwRjAvSFA2NDN3Z2JaK3VOOFlQVEJwcGRsVnlwQzJNMWgwWjEveDU3OXZSTUxZV0ZoM0E2d3hrelpqNWdoTTc3Ny84WkRRMDE3TisvaXVycTBpN2ZzN0d4bHAwN1grOVdQY09HVFdvT25SZXNXZk5VYzVmRGp0eDU1K1BFeFExcTk5aklrVFBZdDI4bHg0NXQ3N09oODN1anNrbE1UQ1FwS1FtSG8vZGJZNWUvYWdUT2g3cldBN3JMdHZYU2ZTMFdDd3NYUHNEYmIvOFA2OWMvdzZsVGh4aytmQW9USml4cGMyNWxaVEdyVi8rUjJ0cEticnJwSzhUSEQrbnd2bGFybGVYTFA4L0tsYjloOWVvL01XWEtqVXlmZm5OelM2Yk41cUNwcVo1YmJ2a2F5Y2taVkZXVllMUFo4Zm04NU9Sc2JUT3V1Q01ORGRVOC8veS9FUWdFOEhnYW1UNzlacnhlRDl1Mi9aV0VoS0hOeTc5TW5MaU1RNGZXc25YcnkxeDMzV1BkK0pNU0VaR2VvTkFwSWMxbE45Ym9YSE4rVGNpVkh5bDBTczhhUC81YWtwTXpXbzNuREErUEpqdzgrcEpqUER0ajZ0UWJPK3pxK0hFSERuekF2bjByMnozbTlicHhPRnp0M3F1c3JJRGMzQjBZbmRBN05uRGdDSEp5dHVIMyt6dGM3MUdDUzFKU0dxTkd6U0kzZHdkaFlaRXNXUEJBbXdtakNnc1BzM2J0VTRDRjY2Ly9Bb01IcDEvMnZuYTdreHR1K0JKcjFqekYvdjJyS0M3TzRkWmJ2d0ZBV0Zoa3F5V0U5dTU5bC96OFRNQUlwRXVYZnE1VHRZZUh4ekJ6NXUyNDNRMGtKYVdSa2pLT0RSdWVwYnE2bEZ0dWFWa1d5T2wwTVh2MlhXemE5Q0tabVc4eGE5WWRuYnEvaUlqMExJVk9DWGtyUnJhRXprMkY4TlVaUFR0N3FmUnZXN2E4MUdHWFFKL1BTMkxpc0V0ZWYrTEVmdkx5ZGpGdjNuMXR1djlacmJZT3V6RiszT1hHeExsY2tVeWMyTFlWS3pkMzUvblFlV2srbnhlcjFhckFHV1F1ZER2OXVNcktZclp0ZTRYaTRtT2twMTlEUWNFQjNuampSOHlaY3c4alIwNXZQaTg4UElidzhCaVdMLy84SmRmTS9MaXdzQWhXclBneXUzYTlRWEp5Um9lekg4K2RlMC96bHlFWEpxN3FyQWtURmdQR2U5eXk1V1h5OG5heGFORm5HRGl3ZFpmMk1XUG1jK1pNSHZ2M3YwOWpZeDF6NTk3VFo4Y21pNGlFS29WT0NYbFRrbUJ3Skp5cE05YnMvUEFFM0RuNjh0ZUpkTWFZTWZNWk1tUk11OGR5Y3JiUzJGalg3ckVMR2hxcU9YNThMOWRjODRuZUtLL2JxcXJPNEhSRzRIU0dVMUZSeE1tVFdaZGNSa1A2bHNMQ3c5VFZWZkxSUjN1dzJSeFlyVllDZ2NENXlhczJjL0prRmdNR0RPSDIyNzlGVWxJYU5UWGxiTno0UEd2WFBzWHUzUU5KVDUvRG1ESHpTRXhNNVpPZi9FRzN2bXl3V3EzTW1YTjNxMzI3ZHIzQjd0My82Tko5UGo0aDE4WGM3a2JXckhtU29xS2pYSFBObmMzZDNEOXV3WUw3OFhyZFpHZHZKanc4dXMya1hTSWkwcnNVT3FWZnVHa2tQSFBRZVA2UFhJVk82VGxKU2NPYng0OTkzT25UT1pjTm5kWFZwVmdzMWs2UFpidGFkdTkrdTlVa05CYUxsV25UYmpheEl1bUtzMmMvWXUvZTk3RFpITTNqY0QvNmFEZnIxdjBmQXdZa2MrMjFEekZxMURYTllUSTZPb0diYi80M1RwN01ZdCsrbFdSbGZjRHc0Vk9Kakl6cjBkYnRqSXg1REI4K3RVdlhyRjM3ZElmSEhJNHdvcU1UV0xMa2M4MUxwclRIWnJPemRPa2pwS1NNSXlOamJwZGVYMFJFcnB4Q3AvUUxONDJFWnc4YW85Wk8xVUoyQll6dFc1L3hKVWcxTnRaUlcxdlo3ckdMVzJpY1RoY05EZFZ0emlrdlAwVk1UR0t2ZDF0MXV4dkl6ZDNaWm45SlNYNjc1NmVuejhicERNZm44eEFSRWN1SUVUUGFkRnZzcmd1VEt6bWQ0VDF5UDJscnhveGJtVGJ0NWxZL1Y2Tkd6U0l5TXA1QmcwYTIyOTNWWXJHUWxqYUZ0TFFwMU5WVkVSa1pkOW5YTWNZZGQyNXlxVTkvK21mbmx4WHEydXpDbi8zc2IxcHRQL2pnTDF2VnZIRGhBNTI2ajhWaVllellCVjE2YlJFUjZSa0tuZEl2eElYQjdDR3c0N1N4L1Y2K1FxZjBqSjA3WDJQbnp0YzZQSDVoeVpTRWhGU09IZHZPcGswdk5xKy9XVk5UVGxIUlVjYU5XOVR1dFh2M3ZzZmV2ZS8xU0oxMWRWVnMyUEJzcDg4ZlBud0t3NGRQdWZ5Sm5iQnIxNXZVMUpSaHN6a0lCQUxOYXlvbUpZM29rZnRMKzlyN0ltUHc0RkdkdXJZemdiT3JOQjVZUktUL1V1aVVmbVBGaUpiUXVmNGtmSEdhTWJ1dHlKV1lQdjFtaGcyYjNPNnhyS3dQcWFrcEIyREdqTnVvcVNrak4zY0hmcjhQTUdiclRFMmQyTHpHNThlbHBJeGo2TkR4bmFyajlPbHNDZ3NQZDNnOExtNHd0OTMyelRiN1AvcG9EMXUydk5TcDErZ3VyOWZOOGVON215ZTFDUStQWnVyVUczc3MxSXFJaUVqZnBvL2MwbS9NSFFLeFlYQ3VDUnA5c0w3UUNLSWkzZlc1ei8zaGt0MEZseTE3dFBsNVZOUUFicm5sNjEyNi82QkJJNWs4K2JwT25ldnplVG9NblM1WEZINi90OTBsWE1MRG80bUtpc2RxdFhXcHRxNllOKzllNXMyN3R6bDBkclY3cFlpSWlBUTNoVTdwTjZ3V3VIRUUvQzNiMkY3NWtVS25YSm5lNmk0WUU1UEV3dzgvMGFVZ09HM2FUVXliZGxPN3h4WXYvbXlIMXcwZlByWFZ4QzZkRGNiejUzK0srZk0vMWVuNlFHR3pPOUxTTk90Wlg1S2NuQWJvWjFsRXBLczB3RUw2bFZzdUdzNTB0QnhPMVpoWGkwaEhMQllMZHJ0RFkrQ0VwcVo2eXN0UG1WMkdBR1ZsSjNHN0c4d3VRMFFrS09rVGpmUXJ5WkV3S2JGbCsrMzJKKzRVRWVrVFVsSlNLQzh2TkxzTUFjckxDMGxJaU1kaXNXQ3oyZFRhS1NMU0JRcWQwdStzR05ueS9JUGo0UFdiVjR1SXlLWE1uajJUa3BLT0o0aVNxNmVvNkNEcDZTT3hXcTA0SEE2RlRoR1JMbERvbEg1bmNTcTR6ZytWcS9QQWxpSno2eEVSNmNpa1NaT0lqWFZ3K1BBNnMwdnAxN0t5VmhNVzVpVTFOUlc3M1k3VDZWVDNkeEdSTHRCdlRPbDNuRFpZZnRFYTl5cy9NcThXTVkvVEdUQzdCT2t4VFVEb1R1NXkvLzJmb3JJeWw0TUgxNXBkU3IrVWxiV2Fpb3BqTEZnd0Q3dmRUbFJVRkE2SHcreXlSRVNDaWtLbjlFc1h6MXE3dHdSSzZzMnJSY3dSVU9ZTUlhSDdQOU9ZVk1yT0k0ODhRRU5EUGhzMlBFMU96bGJLeWs2YVhWcElLeXM3U1U3T1Z0YXRlNUthbW1Nc1dUSVhtODFHWkdRa2NYRngyTzMya1AyU1EwU2tOMmpKRk9tWHhzUkRlaHprVlJuYmIrZkJvNVBOclVtdXJ2RHdBQjZQUGpTR2drQ2dQcVFuZDdGYXJZU0ZoWEhmZlo4a016T1RJMGYyY3Zqd0J6aWRFUlFYbnpDN3ZKQ1RuRHdjdDd1ZXhNUUV4b3daMGR5bE5qdzhuUGo0ZU1MQ3d0UzFWa1NraXhRNnBkKzZld3o4OTA3aitkdDU4SmtKTFdNOUpmUWxKZ2FvcS9QajgrbkRZM0R6WUxHVWhmemtMbmE3bmVqb2FPYk5tOGVFQ1JPb3JhM0Y2L1hpOS9zSnFObStWMWdzRnF4V2EzT1gydGpZV0Z3dUYzYTdQanFKaUhTVmZuTkt2N1ZrR1B4cFAxUTFRWVBYbU1uMjluU3pxNUtySlM3T1NsbVpsK3BxMEVpRFlPVUh6bUcxMW1HM1I0VDg1QzUydTUySUNPTjl4c1hGNFhhNzhYZzgrSHcrQmM4ZWRxSGwzT0Z3NEhRNmNUZ2MyTzMya1A3NUVoSHBUUXFkMG0vWkxIREhhSGp1a0xIOVdnN2NsZzZoMlU0aTdVbExDM0QwcUJldjEybDJLZEl0RFZnc0o3SGJIZjFtY3BjTExicDJ1eDJYeTBVZ0VGRGc3Q1VXaTZYTlEwUkV1a2VoVS9xMTI5TGhwU1BnOFVOeEhldzhEWE9HbUYyVlhBMFhKbWhKVDI4Z1A5K054K05DdnhLRGhSYzRoOFZTMEM4bmQxRUFFaEdSWUtOK0l0S3Z4VGhoV1ZyTDltdkh6S3RGcnI0TEU3UU1HK1lsSXFJRXEvVWN4dkliVFdhWEpoOWpzVno0LzFJSmZJVFZlaEtIdzBGa1pLUW1keEVSRWVuajlMVys5SHVmSEFQdkh6ZWU3ejhMQmRXUUZtTnVUWEwxWEpna0pEWFZ6cmx6NTZpdFBhTUpXdnF3bHNsZElqUzVpNGlJU0pEUXY5TFM3NlhGd05TQlJ1QUUrRnMyZlBNYWMydVNxMHNUdEFRSFRlNGlJaUlTbkJRNlJZQzdNbHBDNS9xVHhwcWRBMXptMWlSWGx5Wm9DUTZhM0VWRVJDVDRLSFNLWUV3ZWxCeHBUQ2JrOGNQYitmRFFCTE9ya3F0TklVWkVSRVNrNTZsUGtnakdNaW1meUdqWmZpdlhDSjhpSWlJaUluSmxGRHBGemxzeEVpTE90LzNYdUdGTmdibjFpSWlJaUlpRUFvVk9rZk5jTmlONFh2RDNiUE5xRVJFUkVSRUpGUnJUS1hLUnV6TGdqV01RQUU3V3dONFNtRDdJN0twRVJBeFpXVmxrWnU2bHNMQVFseXVTRXllMHVIQlBTMHNiVFZOVFBhbXBRNWsxYXdZVEowN1VlRzhSa1N1azBDbHlrWUVSTUM4RnRoWVoyNjhmVStnVWtiN2h1ZWRlcExyYVQxTFNHT2JOVzA1Q3dsQ3pTd3BaNWVXbktDOHZaTzNhVEhidjNzOEREOXluNVhsRVJLNkFmbnVLZk14ZEYwMG90TFBZbU5GV1JNUk1Uenp4WjJ5MlZPYlBmNGlNakxrS25MMHNJV0VvR1JseldiVG9jMWl0S2Z6aEQ4L1MwTkNBeitjenV6UVJrYUNrMENueU1aT1RJRDJ1WmZ0VmplMFVFUk05OTl5THhNYW1NMzc4WXJPMW1IWG5BQUFnQUVsRVFWUkw2WmNtVFZyR2dBSHB2UERDeTlUVzFpcDRpb2gwZzBLblNEc3VYajdsd3hOUTd6V3ZGaEhwdjdLeXNqaDN6cytFQ1FxY1pwbzRjUmwxZFpDWm1VbFRVeE4rdjliVUVoSHBDb1ZPa1hZc1N6UEdkd0kwK2VDMUhIUHJFWkgrYWRldXZRd2NtSEg1RTZYWERSa3lua09Ic3FtdXJsWnJwNGhJRnlsMGlyVERab0ZQald2WmZ2MFlOS2kxVTBTdXNsT25Da2xJU0RXN0RBRVNFbElwTFMybHBxWUdyOWRMSUJBd3V5UVJrYUNoMENuU2dSdEhRTHpMZUY3bmdkZTBNb0dJWEdWaFlSR2FOS2lQU0V3Y2h0UHB3dVB4NEhhN0ZUcEZSTHBBb1ZPa0F3NHJQREMrWmZ1MUhMVjJpc2pWVlZDUWEzWUpsOVRZV0l2YjNXREthemMxMVYvMTF5d3VMc0RuOCtGMnV6V3VVMFNrQ3hRNlJTNWh4Y2pXcloydnE3VlRSRUxBd1lOcjJiangrU3Urei9yMXo3Qm56enRkdXNidjk3TjE2MTg1ZWZKUXQxLzM1TW1EL1BXdjM2RzQrT3IvVWc0RUF1cGVLeUxTUlhhekN4RHB5eHhXdUg4OFBMSFgyUDU3anJHT1o3ais1b2hJRUNzcU9rcDlmZFZsejl1NDhYbkt5d3M3UEY1ZFhVcHBhY0Vsdzkrc1dYZVNtanFoZWR0cXRkTFFVTVBPbmErUm1qb0JpOFhTZkt5eXNwaXRXMTl1OXo3VHA5L0trQ0hHcEVwRGhvd2xJV0VvcTFZOXdZb1ZYMmJBZ0NHODhzcmpsMzAvTTJmZXpzU0pTeTU3bm9pSTlDeDlkQmE1akp0R3drdEhvS0xSYU8xODQ1Z1JSRVZFZ2xWall3MFJFWEdYUFcvY3VFV1g3TWE2ZS9jL2lJd2N3TGh4aXpvOEp5RWhsWXFLMDYzQ2ExemNZTTZjeVNNN2V6TjJleGdBZHJ1VGlJaFlpb3R6R1R0MkFRNkgwYzJrb3FLSW9xS2plRHlOemRmYjdRNXV1T0dMdlBQT0x6aDlPcHVCQTBjd1o4N2RsM3d2MjdhOWd0L2ZNMk1rMU1vcEl0STFDcDBpbCtHd3dxZkh3Zi91TTdaZnpUSFc4VlJycDRnRXErcnFNdUxqTHo5QjBjQ0JJd0R3ZUpwb2JLeHRjOXpoQ0NNc0xJSzR1TUZ0amtWR3htRzEyZ0FvTER6RTRjUHJXaDJQaUlqaDZORk56ZHN1VnpRelp0d0t3TlNwSzRpT1RnRGd2ZmQrVFdSa0hFT0hHdC8yRlJmbmtwMjltV3V2ZllqYmIvOFdkcnNEZ0xGakYxenl2V3pmL3VwbDM2K0lpUFFPZld3VzZZU2JSOEhMUjF0YU85L01OWUtvaUVpd3FhMnRwS21wanBxYThrNWZVMUNReFlZTnp4SVZGZDlxZjMzOU9jcktDaWt1YmozaFVVMU5HWGZkOVQzaTQ0Y0FNR2JNUElZTm04VDY5Yyt3Y09FRHpZRXlFQWp3empzL0p5TmpIbVBITHFDazVLTlc5eWtyTzhucDB6bk1uLzhwYkRaNzg3M3o4bmF4Y09Gbm1nT25pSWowYlFxZElwM2dzQnJyZHY3K2ZHdm4zN0xoenRGcTdSVHByd1pHUUVtZDJWVjBUMW5aU1FET25NbkY0Mm5DNFFqcjFIV1JrWEhjYzg4UFcrMTcvLzBuaUlzYnpKdzVuMnplNS9ONWVPNjVyN1M1M3VXS3d1LzNzWEhqODl4ODg3OWhzVmpJeTl0RmFXa0JDeFk4ME81cjd0dTNpdGpZUVl3ZHU3Q3piMDlFUlBvZ2ZXUVc2YVJiUnNGZkwycnRmQ3ZYQ0tJaTB2K2t4MEgrNWVmaDZaTUtDdytkYnpXMFVGQndnUFQwYXpwMVhXMXRCYzg5OStWVysveCtINmRQWjVPZHZmbXkxMXNzRmhZcytEUnIxanhGVFUwNTRlSFJaR2EreWJScE56VzNpRjZzdlB3VUowN3M0L3JydjREVnFzbjJSVVNDbVVLblNDYzVySERmV1BqRGZtUDc3K2ZIZG9iWnpLMUxSSzYrK1VQaDU3dU1aWlR1eWpDN21zNExCQUlVRmg0a05YVVNGb3VGbkp4dG5RcWQwZEVKakIrL21Qbno3MnUxZjlXcTN4RVhONWk1Yys5cDN1ZjMrMWkvL2htY3p2RG1mYSsvL2lPcXEwc3YydjRoZ1VBQW44L0QvdjN2YytEQUJ3RE1ubjFYOHptVmxjVllMQmFxcXM2UWxqYTUyKzlaUkVUTXA5QXAwZ1czcHNOZmprQzEyM2k4bFF2M2pqVzdLaEc1Mm00WURoOGNoeGNPRzYyZVV3YWFYVkhuRkJSa1VWZFh4ZHk1UnRCY3MrWkpLaXFLaUk5UDZmQ2FRNGZXa1puNUZnREhqbTFyZGN6bjgxQlVsRTEyOXBZMjEwVkZKVEI3OWljQXVQYmF6K0x6ZVM1Ym45ZnJibjZlbmo0TENMQisvVE80WEZHTUdUUHZzdGVMaUVqZnBOQXAwZ1VYMXUzODQvbld6cjlsd3gyajFkb3AwaC85Y0FGOGJSMThmWVBSNjJGK0NreEpNcnVxU3p0MGFBMU9aempEaGszQ1lyRVNHUm5IbmozdmN0MTFuKy93bXJGakZ6Qnk1TXgyajYxYjkyZGlZd2N5WThadHJmWnYydlI4cStWSkVoTlRPMVhmeHljU1NrKy9ockt5azJ6Zi9pb2pSODdvOVBoVEVSSHBXeFE2UmJyb2xsSEd1cDFxN1JUcDM2SWM4S3VsOFB3aFkvM2VONDcxN1AydEZoalpnL2M3Y1dJL3hjVzV6Smh4Vy9OTXNKTW1YY2VPSFgrbnFPZ29LU2x0QjZtWGxoYmc5VFoxZUUrdnQ0bkd4anJPblR2VGFyL2IzVWh0YlNYRnhjZUlpa29nT2pxQjdkdGZiYmRGRk1CaXNmTFp6LzZtM1dOVHB0ekF3WU5yS0N3OHpNaVIwenY3ZGtWRXBBOVI2QlRwb2pDYnNWektudzRZMjJydEZPbS9vaHp3eFdudzBFVElyNFQ5cFplL3ByTXN3TGExUFhPdnBxWjZ0bTM3RzlIUkNVeWVmRjN6L3ZIanIrWHc0WFZzMnZRaWQ5NzVPQzVYWkt2cjl1OS92MDJndkZodGJRWFYxV1Z0enFtdHJjQnF0WFB1M0JrbVRGakt1SEVMOFhvOUpDUU01WnByUHRIcTNETm44dGk5K3g4ZHZrWjRlRFFPaDR1NnVzcXV2R1VSRWVsREZEcEZ1dUcyZFBoYkRsUTJHcTJkNytUQjNXUE1ya3BFekJMbE1NWjE5dlRZem0yWFArV3kvSDQvNjliOW1icTZTcFl2LzN5cnRTMXROanZ6NTMrYTk5OS9nalZybnVUR0cvKzExZkhycnZzOFhxK253L0dZYTljK1JVek1RR2JOdXFQVi92WHJueUUyZG1DckNZWUFuTTRJQmc5T2I3V3ZzYkgya3ZYWDFWWGg5VFlSSGg3ZHFmY3JJaUo5ajBLblNEYzRiZkRBZUhoaXI3SDk4bEdqMjYxTGY2TkVwQS94Ky8xczJ2UUNwMDRkWWZMazZ4Z3hZbHFiYzFKVEp6QnAwbklPSGx6RGh4LytudVhMSDhQcGREVWZ6OHI2a0wxNzMyMzMvb0ZBNFB4RVFwdmI3SStOWGRydHVvOGQyOGJaczhkeE9zTXBLZmtJdXoyTTFOU0ozYjZmaUlpWVN4K1JSYnJwcHBId3lsRW9iVEJhTy8rYURRL3JNNUdJOUJGTlRmV3NYLzhNaFlXSEdEbHlacHR1clJlNzVwcFBVRnRienZIaiszampqUit6ZVBIRERCNDhDb0RwMDI5bSt2U2IyNzF1NWNyZk1tQkFjcHNXemIxN1Z4SVJFZFBtL01iR1drNmRPdHBxWDBWRlVadnpZbUtTS0M0K1JrMU5QWU1IcHpONTh2V0VoVVZjOWoxM3hPLzM0L041c1ZvMURrSkV4QXdLblNMZDVMREM1eWJEZis4MHRsL05oanZTWVlEcjB0ZUppUFMyb3FKc05tNThqcnE2S2pJeTVySmd3ZjFZTEpZT3o3ZGFyU3hkK2dpYk5yMUlidTRPM25ubjU4eWRldzhUSjdadXJYUzdHOG5MMjBsWVdDUit2NWV5c2dJR0R4N2Q1bjdUcDkvVTd1dVVsUld3ZXZVZlcrMExCUHh0emhzOGVEU2pSOC9wekZ2dFVGYldHdXgySjFhcmpaS1NQQUlCUDNGeGc2L29uaUlpMGowS25TSlhZSG1hTVpIUThYUGc4Y016QitIcnM4eXVTa1Q2TzRjakRLL1h3K0xGRHpONjlPeE9YV08xMmxpOCtMTU1IanlhM056dFpHUzBYUmZUWnJPemJkdmZDQVQ4V0N3V0VoSlNPNzErcHRNWnpxaFJzMWl5NUo5YTdTOHNQTXlXTFM5MTZoNWRjZXpZVmlvcml3SGp6MlBjdUVVTUhUcSt4MTlIUkVRdXp4SUlCQUptRnlFU3pETFB3TGMzdFd6LzM0MlExclpYbVloSWx6MzIyR004K3VpZnVuV3QxK3RwTlNsUVQ3cncwZUZTcmFkOVFTQVFJQkFJWUxWYWUrUitUei85R0YvNHdoZElURXdrS1NrSmg2TjMvbnhGUkVKTnovd1dGdW5IWmcyR2lZa3QyNy9mWjE0dElpSVg5RmJnQkNOczl2WEFDVWFkUFJVNFJVU2srL1NiV0tRSGZPbWk5Y3IzbHNDTzArYlZJaUlpSWlMU2x5aDBpdlNBOURoWU1hSmwrdy83d2R0MmJnd1JFUkVSa1g1SG9WT2toM3h1TW9TZm41cnJkQzI4ZnN6Y2VrUWsrS1dsdFowWlZzeVRuSndHOVAyeHJDSWlmWTFDcDBnUGlRdUR6MHhvMlg3aE1GUTFtVmVQaUFTL3BxWjZ5c3RQbVYyR0FHVmxKM0c3Rzh3dVEwUWtLQ2wwaXZTZ1Q0eUdJVkhHOHlZZlBIM0EzSHBFSkxpbHBLUlFYbDVvZGhrQ2xKY1hrcEFRajhWaXdXYXpxYlZUUktRTEZEcEZlcERkQ2wrWTJyTDl3UW5JcXpLdkhoRUpick5uejZTazVMRFpaUWhRVkhTUTlQU1JXSzFXSEE2SFFxZUlTQmNvZElyMHNEbERZUHFnbHUzZjdEYXZGaEVKYnBNbVRTSTIxc0hodyt2TUxxVmZ5OHBhVFZpWWw5VFVWT3gyTzA2blUwdXhpSWgwZ1g1aml2U0NyOHdBNi9rdndiTXI0UDNqNXRZaklzSHIvdnMvUldWbExnY1Byalc3bEg0cEsyczFGUlhIV0xCZ0huYTduYWlvS0J5TzNsc0RWVVFrRkZrQ2dVREE3Q0pFUXRIdjk4R2J1Y2J6U0FlOGNCUEVocGxiazRnRUg3L2ZUME5EQXkrODhCTDE5UmFTazhlVGtKQktZdUl3czBzTFdXVmxKeWt2TDZTbzZCQmhZVjRXTEppTHpXWWpPanFhUVlNR0VSNGVycFpPRVpFdVVPZ1U2U1VOWG5od0pWUTJHdHZYRDRkdlhtTnVUU0lTbkx4ZUx6VTFOV1JtWm5Ma1NBNmxwYVU0blJFVUY1OHd1N1NRazV3OEhMZTduc1RFQkVhTkd0SGNwVFk4UEp6RXhFU2lvcUt3MisxbWx5a2lFbFFVT2tWNjBjWkMrTkgybHUxZkxJYXBBODJyUjBTQ2w5ZnJwYkd4a1hQbnpsRmJXNHZYNjhYdjk2Ti94bnVIeFdMQmFyVTJkNm1OalkzRjVYSXBjSXFJZElOQ3AwZ3YrOVltMkgzR2VKNGNDYyt1TUdhNUZSSHBLci9majlmcnhlUHg0SGE3OFhnOCtIdytCYzhlZG1GWkZJZkRnZFBweE9Gd1lMZmIxYVZXUktTYkZEcEZlbGxwQXp5MEV0dytZL3ZCQ2NaRFJLUTdBb0ZBbTRmMFBJdkYwdVloSWlMZG85QXBjaFc4bWdOUEhUQ2VPNnp3ekFxajFWTkVSRVJFSk5TcG40aklWWEIzQmd5UE1aNTcvUENMVEhQckVSRVJFUkc1V2hRNlJhNENxd1crT2J0bCs4QlplRGZmdkhwRVJFUkVSSzRXaFU2UnF5UmpBTnllM3JMOXAvMVFVbTllUFNJaUlpSWlWNE5DcDhoVjlNaGtHT0F5bmpmNjRLYzdRSU9xUlVSRVJDU1VLWFNLWEVYaGR2akdySmJ0dzJYd1ZxNTU5WWlJaUlpSTlEYUZUcEdyN0pwa1dER2laZnVwQTNDNjFyeDZSRVJFUkVSNmswS25pQW0rT0EwR1JoalBQWDc0eVE3d3E1K3RpSWlJaUlRZ2hVNFJFN2pzOEowNUxkczVGY1phbmlJaUlpSWlvVWFoVThRa0V4UGhrMk5hdHA4N0JBWFY1dFVqSWlJaUl0SWJGRHBGVFBSUGsyQll0UEhjNjRjZmJnTzN6OXlhUkVSRVJFUjZra0tuaUlrY1ZuaDhMbGd0eG5aQk5meGh2N2sxaVlpSWlJajBKSVZPRVpPTmlvTUhKN1JzdjVzUFc0ck1xMGRFUkVSRXBDY3BkSXIwQVo4ZVo0enh2T0JuTytGTW5YbjFpSWlJaUlqMEZJVk9rVDdBYW9IdnpZTVlwN0hkNElYdmJ6V1dVeEVSRVJFUkNXWUtuU0o5Ukx3TC9tTnV5M1orRlR4MXdMeDZSRVJFUkVSNmdrS25TQjh5ZlpEUjFmYUNOM05oWjdGNTlZaUlpSWlJWENtRlRwRSs1ck1UVzQvdi9Pa09PRjFyWGowaUlpSWlJbGRDb1ZPa2ovbjQrTTQ2RHp5KzJSam5LU0lpSWlJU2JCUTZSZnFnajQvdkxLeUJIMitIZ0hrbGlZaUlpSWgwaTBLblNCODFmWkRSMWZhQ25jWHcvQ0h6NmhFUkVSRVI2UTZGVHBFKzdJSHhNRCtsWmZzdlIyRHpLZlBxRVJFUkVSSHBLb1ZPa1Q3dU8zTWdQYTVsKzc5M3d2Rno1dFVqSWlJaUl0SVZDcDBpZlZ5WURYNnlDR0xEak8wbW56R3hVTFhiM0xwRVJFUkVSRHBEb1ZNa0NDUzQ0Q2NMd1dZeHRzL1d3N2MzZ2NkdmJsMGlJaUlpSXBlajBDa1NKTWJHdzlkbnRXem5WTUFQdDRGZlU5cUtpSWlJU0IrbTBDa1NSSzRmRG5kbnRHeHZQdzIvM20xZVBTSWlJaUlpbDZQUUtSSmsvbmtLekIzU3NyM3FPUHoxcUhuMWlJaUlpSWhjaWtLblNKQ3hXdUI3ODJCaVlzdSsvenNJR3d2TnEwbEVSRVJFcENNS25TSkJ5R0dGbnk2QzRURXQrMzZ5QS9hZE5hOG1FUkVSRVpIMktIU0tCS2tJTy94OE1TUkhHdHYrQVB6SFpqaFlabTVkSWlJaUlpSVhVK2dVQ1dJRFhQRExKUkIzMFJxZTM5b0lSOHZOclV0RVJFUkU1QUtGVHBFZ056RENhUEVNdHh2YlRUNzRob0tuaUlpSWlQUVJDcDBpSVdCRXJESEcwMzcrYjNTalY4RlRSRVJFUlBvR2hVNlJFREVwRVg2eTBKaGtDQlE4UlVSRVJLUnZzQVFDZ1lEWlJZaEl6emx3RnI2MUNUeCtZOXRsaDE4dmdkRUR6SzFMUkVSRVJQb250WFNLaEpncEErRy9GNEhUWm13M2V1RnI2K0ZBcWJsMWlZaUlpRWovcEpaT2tSQjF1QXorZlpNUk9nRnNGdmpPSExnMjFkeTZSRVJFUktSL1VlZ1VDV0U1RmZEMURTM0JFK0RSeVhEdldQTnFFaEVSRVpIK1JhRlRKTVRsVk1BM05rRDlSY0h6MWxId3I5UEJhakd2TGhFUkVSSHBIeFE2UmZxQkU5WHduVTF3dHI1bDMrUWsrTUY4aUhhYVY1ZUlpSWlJaEQ2RlRwRis0bHdUUEw0WnNpdGE5ZzJLZ1A5WkRDbFI1dFVsSWlJaUlxRk5vVk9rSC9INDRXYzdZVU5oeTc0SU8vem5mSmcreUx5NitvS0FweExjWmVDcncyS3hFUEEzbVYyU1hNenFKQkFBckJFRUhJbFlISEZZTEJZc0Z2VVJGeEVSNmVzVU9rWDZvYjhjZ2VjT3RkNzMrU253eVRIbTFHTzJRRjB1ZUtzQm45bWxTQ2Y0c2VLM1JCRndqY1J1dDJPMWF2VXZFUkdSdmt5aFU2U2ZldTBZUEhVQS9CZjlCbGcyREw0NTIxaGVwYjhJMUJ3RWY0UFpaVWdYQlFMZzlUdndoR1hnY3JtdzJXeG1seVFpSWlJZFVPZ1U2Y2NPbHNMM3QwSzF1MlZmZWh6OHh6d1kyZy9HZVFicWNnbDRLK2xIR1R1a0JBSlE1M2JpRHh0QlZGU1VncWVJaUVnZnBkQXAwcytWTnNEam0rQ2pjeTM3d216dzJGUmphWlZRRlhCWFFNTngxS1UydUhsOVVGWVhUV3hDR2k2WFMxMXRSVVJFK2lDRlRoRnBkNEloZ0ZtRDRkOW5RMXlZT1hYMXBrQmREbmpQWGY1RTZmT3FHNncwTUpTRWhBUWNEb2ZaNWZTcXJLd3M5dTdKcExDd2tNaUlNSTdsRlpoZFVzZ1puWjVHZlgwVFE0Y09aY2JNYTVnNGNhSW1yUklSdVVJS25TTFM3SzFjK09OKzhGMzBXeUhHQ2QrZVl3VFFVQktvM2c4QjkrVlBsRDdQN1lHVGxRTVlPblFvTHBjclpNUEJpeTgraDg5ZFJjYUlKRktURXhnNkpON3Nra0xXcWRNVkZCYVhjelMzQkljcmp2cys5WUFtclJJUnVRSUtuU0xTU240Vi9HZzduS3BwdmYvV1VmQXZVOEVaSXNQbUZEcERoOXNEK1dlalNFbEpJVG82T2lTRHdaK2ZmSUpSdzJKWVBHK2MyYVgwTytzMkh5YnY1RGtlZU9oUlRWb2xJdEpOb2ZjdnM0aGNrVkZ4OFBRTmNNOFlXazJ3ODA0K1BQb0I1RldaVmxyUFV1QU1HVTRIK0h3KzNHNDNmci9mN0hKNjNJc3ZQc2VvWWRFS25DWlp1bkFDbzlKaWVmbWxGNml0cmNYbjB6aHdFWkd1VXVnVWtUWWNWdmpuS2ZDN1pUQW9vbVYvVVMxOFlUVThzYmYxakxjaVpnc0VBbmk5WGtLdDgwNVdWaGErcGlvV3p4dHZkaW45MnJJRkU4QlhTMlptSmsxTlRTSDU1WWFJU0c5UzZCU1JEbzFMZ0dkV3dPM3BMZnY4QWZoSEhqejRIcnh4clBYNFR4SHBXWHYzN0NSalpKTFpaUWd3Zm5ReTJVY1BVVjFkcmRaT0VaRXVVdWdVa1VzS3M4Ry9Ub2RmTG9hazhKYjl0Ujc0dzM3NDNQdXdzOWk4K2tRdUNMVldUb0RDd2lKU2t4UE1Ma09BMUNFSmxKYVdVbE5URTVLdDZpSWl2VW1oVTBRNlpjcEFlUFltZUdCODY4bUVUdFhBNDV2aEd4dmdaRTNIMTR0STEwV0VoMm1XMmo0aU5TVUJWNWdUajhlRDIrMVc2QlFSNlFLRlRoSHBOSmNOUGpzUm5yOEpscVcxUHJidkxEenlQdng0T3h6WDhwY2lQU0kzWCt0dzlpVUZoY1VoUFdtVmlFaHZVZWdVa1M1TENvZHZ6NFkvWEFjVEVsdjIrd093b2RDWTVmYmJteUNyMUx3YVJTUTQ5ZlV3RjZxVFZvbUk5Q2FGVGhIcHRvd0I4TnVsOE4yNU1EaXk5YkhNTS9DMTlmRGx0YkR0dERuMW1hbWh3YzJxZFFlb3FLenQ4clVyMSs1bjg4N3N5NTduOWZyNHkydGJPSlJkMkowU203MjFhamQ3RHg3djl2Vm56bFpkTWlpVWxLcnB1eS9KT25LUzcvN3M3MVJXMVYzeHZWNzgrMmJlZUc5WHA4OXZhdkx3cXlkWGtwM1g5cGRDSUJEZ2o4K3Y0Wm0vYnV6VXZmNzgwbnJXYkQ3VTZ2cmF1c1pMUGp3ZWI2ZHJGUkdSbm1NM3V3QVJDWDdYcHNLOEZHTTIyNWVPUVAxRm4rdU9sTVAzdGtCYUROdzNEcFlPQTV1bDQzdUZpdnlDRXQ3K1lBK0ZSZVg4ODJlV2R2bzZqOGZMQnh1eW1EbDVCQXRuajcza3VUNmZuNjJaeDBoTWlHYmkyTlFPejZ1cGJXRGo5cVBNbWpxS1FVbXhiWTV2M0hHVTJkTkdNWDNTaURiSFRoU1djaWk3a0J1WFRNRnV0N1U1WHQvUXhJOSsvU2JKZytMNGo2L2UyZWI0ODY5dVlrL1djYjcrMkUya0RkVXNySDNCME9SNHp0WFU4OXE3TzNuMGdjdi9iSlpYMUZCYjM5VHVNWWZEenRvdGh4azlNcG1ZNlBCMnp4bVdrb0RGWXZ5bDM3RTNqL3dUSlNUR1J3Tncra3hscTNNanc4UFl2aWVYOFdOU0dIN1J6NHZWYW1Id3dMam1iYS9YUjliUmswd2VQNng1WDJsNU5kLy8rZXM0SExibTE3dVl4K1BqdGh1bWMrT1NLWmQ5ejVlalZrNFJrYTVSNkJTUkh1R3d3cjFqNFpaUjhFNCt2SlVMWlEwdHh3dXE0V2M3NGNuOXNHU1lFVDdIaGZDa25CUEhwakp4N0ZBT0hDbWd1S1NLNUVGeGw3OElPSlJ6Q3JmYnk4eXBJM3VzbHByYVJ0NWJzNTloS1ludGhzNUxPWDZ5bFBmVzdPZTZSWlBhRFoxWlIwN2k5d2VZTWo2dG5hdGgyc1RoN05pVHg1TXZydVB4cjl4QlpFUll0OTZEOUp6NEFWRXNuVCtCL0lJU21wbzhoSVU1TG5uK3FuVUgyTFk3RjRlajdmOS9BTHZkeHA5Zlh0OW12OThmd092MThic2ZQNGpEWVNjUUNMQis2eEZtVDBzbk1UNGF2OS9QajM3OVpwdVE2SFRhK2RzL2RyUzZUNWpUemkrK2Z6OU5UUjQ4WGgvNUowcndldjBNVDAya3RxNFJnQXM1OE1mL2ZrKzdBZmhYVDY2ODdKK05pSWowRG9WT0VlbFJrUTY0Ynl4OGNneHNMSVRYajBGT1JjdnhxaVo0TTlkNEpFZkMwalFqZ0tiRm1GZHpkeHpPT2NWVGYxbDN5WFA4L2dDQkFQejMvNzU5eWZNZWUzQVo0MGFuQUxBM3kram0rc1QvZmRqbXZJaHdKNy80L3YzZHJMaDM3RHRrVEhSenpiUlI3UjZmUEg0WWkrYU1aZlBPSFBZZkxtRCtySXlyV1Y2Lzlld3JHOWwvdU9OSmlBS0JBQmFMaFcvKytLOGRudlAvL3VWbVVvY1kzd3lOR1pYTVZ4NjlzZm1ZMys5bjlhWkRqTTlJYVQ3bjQvWWZMdURKRjlZMmJ4ODRjcExTOG1xKytQQjFyYzc3MXBkdVk4amdBUjNXY1RTM2lQOTdlUU1BYjMrNGgzVmJqalFmKy83UFgyOSsvaThQTFFlTWx2MzIrSHg5ZTZ5b2lFZ29VK2dVa1Y1aHN4aGhjdWt3T0ZSbWhNK3RSY1prUXhjVTF4bmRjVjg2QXFQaWpIT1hwMEZDKzczMCtoU2Z6NC9iN1dYMHlNRU1UT2hlWWo1VFdrWCtpYlA0ei8raGxGWFVzUGZnQ2FaUEdrNzZpTUc4L3Q0dXhveEtidTQ2NjNEWUtDazl4MDkvOTQ5VzkzbDM5VDVXclR2UXZEMXJ5a2dldUh0Qm05ZDcrcVgxV0sxdHV4MjYzVjQyNzh4aCs1NjhkdDluUnlxcjZqaDR0SkNNa1lPSmpBamo3Ky9zYVBjOHY5OW9rVHA5cHFMTk9XRk9CN2ZkTUtQRDE1RHVXVFJuTEJQL2YzdDNIdDMwZWVkNy9DMXJzZVFkVzdiQk96Yll4Z1pqd095QlFBZ1FJQ1FwS1duVE1GMXkyMDQ2elV4bW1zek5MSGZhU1RQVG1aemJkRTN2YlpNMmJkTnNiWnBtQjhMaXNPK0x3UVpzd09EZDRBVzgyN0prYS82UUVSakxaZ2tLMitkMXp1ODQwdS9SenovbENNUEh6L2Y1UHBrSmdLZUVkZlVuQjNub3ZtbUVCUHVlYWQ2OHM0VGEwMDA4ZE45VTczTlJ3MElBR0RjbWtjNnU3bjdySWQ5WnRZZHRlNDZST1NwdTBIV1NNVkZoTEYwd0VZUEJRRzl2TCsrdTJzT2QwOGRnand6bHB5K3Raa2JmTHlDNm5TNGNEdWVnNzhYcDdQSCs5K0o1dWR4MVJ6YlAvM0lsT1dPUzZPaDBjUDg5bnM5UGQ3Zm5QcDc3eFFlRGx0ZU9Hek40R2JxSWlQaVBRcWVJK04xWXUrYzQwd1ViS21COVJmL1pUNERTSnMveDBrSFByT2U0YU1pSmh0d1lpTFJlbi91K0hOUHpSak45MG1qdjQ5N2VYaHJPdEJKajcxL0dXdGZRVEhSVVdMOS9ERy9aVlVKcFdaMzM4Y3AxK3dGWXZuUXFFZUhCdkx0NkQ4a0pkdWJPelBLT2FlOXdzSEJPRHVCWjE3WXEvd0NabytKSVRZNEJZTU8ySXpoZDUvK1JEaEFhWW1YcGdvbFg5ZjdLS3VzcFBPSzdVZEhXM1NXNDNXN216TXlpeStGa3k2NmpRMTZyK3FMMWV3QWh3VmFGVGo5SVM0a2xqVmpBcys3MjR3MkZoQVFITWpuWDk0ejBxdndEWktTTkdIQytyYjJMWC9iTlZ2NytUNXNIdk82L2Z6NzBMRDU0UHFlaElUWmFXanRaY3ZjRUNnNlZVMUpheTdJbGt3RjQ3b1VQTG5tTmMyWFp3VUZXempaMTBOVGNRWFpHQXI5Ky9STWVmWGlPOTMzZWY4OGs1czdJOGxreXZHdC9xWGN0cVlpSWZMWVVPa1hrTXhOcGhXWHBucU8ySGRhWFEzNDVWTFQySDFmZTRqaytMUFU4SGhGOFBvVG1SRU5jeUdkLzc1ZmpiRk03TDcrNWdjcWFSdjdobTR1OGpYUE96VTRtaklqazRRZG1rQkFYT2VDMXpTMGQ3TnhmeXRRSm80Z0lEeDV3L3B6Z29FQVd6OHNGUEFGMFZmNEJNa2ZIY2Zlc3NRRHNPWEJpd0d0Q1EyemUxMXpOZTVvN3MybkFlajZIdzhtR2JVY0FTRW1JWmxoRU1EOTk5c3RYOVQzRXY0SnNnU1FuMkRsOHROcG42R3h1NmFEMmRGTy9YMjZjRXh3VXlILzgwM0x2NDhJamxmeGw1VzYrOHRCc1VoTHQvY1pXMVp6aE4yOXNZT21DaVV3Y2wrSjkzbWExOE9hNzIrbHlPUG5mejc1T2I2K2JtWlBUaWU4cnFYM3lzY1g5bWdSZDdIUjlNN3YybDNvZjd6MTRnb3kwL28yTEhBNG4vL3lEUHdMMG0vWDNaZW1DaWQ0L0x5SWk4dGxRNkJTUjYySkVNS3pJOGh5bFRaQmZBWjlVUUYzSHdMRzE3WjVqVFpubmNiQVpFa0xQSDRrWGZBMzAzZXZrbWhzM0pwR2YvY2VYTVJvOU8wOFZIQ3JuRDI5dHBxT3ptenVuWnhJLy9IeXdqTEdIY2YvQ1NieS9aaDgvK05sN3pMc2ptM3ZuVDJCRzNtaW1Ua2pEWlBJMFVubnlzU1dFRDlJQjFKZHoyNVFFK0NnbHZORHhrNmM0ZXVMVVZiekw4MnhXQ3ltSjU3dUpmckx0TU8wK09wb2VQRnhCVmUyWklVTnVTV2tOYXpjV01YdGFaci91bytJL002ZWs4OGYzZHZEZ2tpbUVCUGN2SGRpNit5aG1zNUZKT1FPN0Z4c01CcUtHZVdZSEhRNG5KOHJyc0ZrdGZMQm1INmxKMGFTbXhKS1NZS2U0dEpaVjZ3dVlQM3NzODJlUEczQ2RaWXNucytUdUNaU1UxdkwyUjd0WXVtQ2l0L0dQMld6QzBUMTRlVzFFZUJBTDVvekQ1ZXJCYUF4Z1Y4RUpsdHpkLy9ObHNaajQ3bmMreDc4OTkyZSs5c1haM3BuL0MvM2dwKyt6Yk1sa0pvNU5HWEJPUkVUOFM2RlRSSzY3dEFqUDhZMGNLR3VCZ3ROd3NCNzIxMEZyOThEeDdVNVBlZTdGSmJyZ21VMk5EL1VFVTE5SFVOL1hxVUdmN3A0TkJnTm1zNG1XMWc3ZVc3MlhiWHVPRVdTejhJMFZjd2RzUFdJd0dManJqbXpHWnlYeDZ0dGJXYmU1aUgxRlpheDRjS2EzZ1ZCTGF3ZE5MWjZqdkxvUjhEUWlPbFhYeEw3Q011KzFvcU5DdlkxYnpxMjM5TFYrN1VKSFQ1emlnelg3c0ZpdTdrZCtkN2VMd0VDek4zUzJkemhZdTdIUTU5aGQrMHZaVjFqR0hWTXlCdDFDbytoSUZZZEtxc2dkNjd2anJWeDdVM0xUZUhmVkh0WnRLdUtCUlhuZTV6M3JlWXZKeTBrbHlEWjBaK0hBUURPUFBqd0h0OXROVVhFVmF6WWU3TGNPT0hKWUNHYXppZU1uVDVHU0dOMnYyM0ZFZURBdVZ3OXJOeGF5Y0U0TzRXRkIzbldjcFdXbmVldURuVTlKaE0wQUFCRm5TVVJCVkpkOEQvL3l4UDEwZDdzNDI5Uk9aRVFJdGFmUDRuYTdLYTlxQUNBNXdUUHphakdiQ0xUNDZzanJKalRZaXMxbXVlVDNFaEdSYTB1aFUwUnVLQ2xobnVPQjBlREdVMlo3b0E0SzZqeGZXM3lFMEF1ZDZmSWNRd2t3d01jTFB0MTl1bHc5NUc4OXpLcjhBcnE2bkdSbkpMRGl3WmxEbHNaR1JZYnlkMTlmeUtZZHhiejkwUzUrOXV1UG1UazVuYy9mTzRYS21qTzg1S01iN3Y2aWNtK0hXSUE3cDJmeXhRZG1BSGpYYnA2YmJiMlVIMzczUzVqTkpweE9GMmJ6NEQvK1cxbzdDUTJ4WWpBWWFHdnY0aCsvLzNxLzgzLzVhQmNkbmQya0pOb3BxMnpvZDI3S2hEVDJIanpKcm9MU1FVc1lEeDJ0SWlEQXdJUnJHRHBYTjhRUzFCRkVVRU1BeHM5b3R0dmZydVYydGhhTGlmc1dUdUtQNzIwbmIveElFdnArY2ZIaDJuMjBkemhZZlBmZ005TW5LK280VkZKRnc1bFdUdFUxVTF2WGhOUFpRMHFpbmJ0bVpwR1ZrVUNNUFl4OWhXVWNPRlRPZTZ2M1lqSVpTVTJLNFZ0ZnVSdXIxUk1BMS9UOW9tTCtiTS9ub3FzdmROcHNGakpIeGZIRU4rN2h1UmZlWjlGZHVlUmtKZkhVTTYveDFMZVdNRHdtZ3IvNXA5OENjTGE1SGJQWnlQLy8vVHJjYmpkT1o0OTNLNVFmUDdNQ2dKZmYzT2l6WVZaWDErQ3pxU0lpNGw4S25TSnl3ekp3UG9UZVA4cnozTWxtT05FTU5hMVEyUXJWYlZEVjZwbjkvS3c0blM2ZSs4VUhWTmVlSlRnb2tLODhOSXRwRnpRVEdvckJZT0RPNldQSUhCWEhiMTdmd05iZFI2bXRhK0k3ZjcyWS8vdmRML1ViKzYvLy9TZG1UODFrNGR3YzczUGxWUTFzMmxFTVFITkxPd0FueWs5N3ozZDBkbFBYME1LbUhjVk15VTNGYXUwL3ExTjcraXcvZm5FMTl5MmN5QjFUTWdiY1gzbFZBeSs4dkliYzdHUWVlWERtZ1BOTnplMXMyM09NMU9RWThzYW5EZ2lkV2VueDJLd1c5aFNjOEJrNnp6YTFVM3U2aWV5TUJJS0RybDJIcURVTnNkZnNXamVLQUFOY3U5MWFZZGJVRExidk9jcExyMzNDVTk5YXdzbUtldFp0UHNTOTh5Y00yV0NudDlmTjBST25pTFdITTNsQ0drbHhVU1RGUnhFWWFHYlRqbUxlZkhjN3p6NjluSVZ6Y2xnNEo0ZW01bllLRHBWVDM5RGlEWnpsVmZXc1hGOUFldXB3M2xtMWgrYVdEakpIeDJFd0dBaThnaG40dlBHcDVJMVA3YnRtQXovNjFjb0JhNG0vL2JYNXBLZU9HUERhcDU1NTdiSy9qNGlJWEZzS25TSnlVeGtaN2prdTF1endoTS9xTmpqZERsMDkwTjBEemw1dzlrQjMzOWR6ano4TnM5bkVzc1ZUS0NxdUpDaytpamZlM2M0YjcyNi80dXQ4L1V0ektUN3VhZTVpTkFiUTI5dkxpWXA2eG95SzgzYmZOSnVOaEFSYnFhcHBwSzNEUWVHUkNqWnVMKzUzblozN1N0bTU3M3lqbGVhV0Rzb3E2OG5PaUI4UU9rTkRiQ1RHUmZMYTIxc3BQbGJESTh0bWVzc05qeHlyNWxkL3lDZklabUhlckd5Zjl4d1JIa3hxY2d3ckhweEo4ZkhhQWVkTkppUGpzNVBZc2ZjNDlZMHRSRiswbmN6Qkl4VUFUTXk1dHV2cWZwUjVFTHZkVG5SME5HYXpyOUxLbTlOajZ5ODk1bklaREFhK3VXSWUvL1h6OS9qSlM2dXBiMndoSnl1UlJYZU5IL1ExTGxjUGJyZWIreTdxZmx4WjR5a0JiMmhzd2RYVHcvR1QvZGNNSjR5SUpHRkVKTWRQbmlJMHhFWjdSemZEd29QcDZlbWxyYjJMeUlnUXVoeE9ZdXhoQkFRRTRIUjV5bVo3ZXR5MGR6ZzQyOVNPMisyWmRmZGRLdHYvSHM4MHRYazczTDd4emphc1Byclhkblpkb2t4Q1JFVDhScUZUUkc0SjRZR2VJOXQrNmJFQTd1WlA5LzJ5MHVQSlNvK25xdVlNVXlmNDNvWmk1LzVTakFFQjVJMGYyS0FGd0I0Wnl2S2wwN3lQeXlvYitOVXI2M25tSHg4a0pyQi9zdDZ5cTRUaTQ3Vjg3OGxsUEhTZjV6VWZyZHZQeXZVSFNJcVA0dW5IbHc2NGZrREF3TExia0dBcmp6KzZnRlg1Qi9odzdYNU9WdGJ6dng2ZXc5bm1kbjc3NWtic2thRTg4ZlY3R0JZeGVKbnczM3gxUHNGQmdUNURKMEJ1ZGpJNzloNW43OEdUM0RPM2Y2QXBQRkpKUUlDQjNHeXQ1N3dld3NOczVJeEpZdXR1ei9ZMnM2Wm1EcmttdUsyOWk1Ky92TWJudWQ1ZU42NitFdS9uZjdseTBEWERFOGVsOEpXSFp2UHMwOHY3UGYvVyt6dElHT0ZwdUhXaXZKNS9mLzV0bk00ZVhuOW5Hd0VCQnJxN1hiencyelVZREFiY2ZWMkhkdXc5UmxsbFBjMHRuZFNmYWFHNzI4WGYvdXZ2QWZqT1h5OEdZUGEwTVNUNjZCRDlpOSt0SGZSOWlvaUlmeWwwaW9oOENnbHhrWHhwMmNBeVZJREM0a29DTGVaQnoxOE5nOEhnRFFuSFRwN0daREpTVWQzSXFicG00dnEyb0xpY2F5eWVsOHVvbEZoKzg4WUdudi9sUjdqZGtCUWZ4ZU9QTGhqUTNmUmk1MmFVQnBPVkhvL1piR1IvWVZtLzBPbHdPQ2twclNVclBmNlNUV3ZrMmp0NHVJSVAxdTZqcXVZTVV5YWtVVlpaendzdnJ5RnYvRWdXemhudmN5dWZpUENCVytHMGR6allzcXVFRGRzT0V4NGFSSDFqSzZFaFZtS2p3MWwwMS9oK1hZN1BxVzlzb2ZaMEUzV05MZFEzdEhDNnZwbXlxZ1lldU1lelIydEcyb2pMV3RONXFxNlo1cFpPN0pHaFJFZUZVdGZRd3IvODNmMUVSb1I0UTIvYzhBZ1M0Nkp3ZER2cGN2UWRmZXM1UzQ3WFlEUUdrSjJSY0UzLzM0cUl5TkFVT2tWRWJrS3RiWjJjS0svam5yazViTmgyaEEzYkRsOXh1RTFPc0pPV0hNditJazkzWEl2RjVPMkkrMm1ZelNheTB1TTVjS2lDTTJmYmlCem0yVmkxcUtRS2w2dkg1OVljNGg5ZFhkM3NLampCcGgxSHFLNDl5NGpZQ0I1L2RBSFpHUWwwZDd0WXViNkE5VnNPc2VmQVNWS1RZNWc2Y1JRVHhpWVRHdEsvODNCSHA0TkRKZFVVRkpWeCtGZzFrOGFONU1uSGxuRDRhRFZyTnhieWYvNytBZkszSHViLy9XNHRZYUUySm94TklUc2pnYVQ0S0FJQ0F2aHc3WDUyRjV3Z3hoNUcvUEJoQk5rQ2NUcGRUTTVONDlqSnk5L081OExPdStWVkRXemNVY3p3bUFoV2YzS0FUN1lleHUxMjg1TVhWM3ZIbU0xR3JJRVdBaTBtSEE0WGg0OVZFeFlXcE5BcEl2SVpVK2dVRWJrSmJkcFJURTlQTDNualUrbnFjcEsvOVREVEpvMzJ1VCtoTHpXbnp2TGlxL21jcm05bXlkMjV1Rnk5Zkx6aElQLzUwL2Y0MmhkbmU3ZHl1VnBqTXhNNWNLaUMvWWZLbVhlSFozM28vc0l5VENZanVkbmFKOUhmQ285VXNuM1BNWXBLS25FNmUwaUlpK1NyWDVqTjVOeFViOW0xeFdMaWdVVjUzRGw5RE9zM0Y3Rmxkd2x2dkxPTk45L2R6c2lrYUI3NzhqeGEyN3A0NWEzTlZGUTNFbU1QWTNyZWFMNXcvelRDUXZ2dk9XUXlHVmx3NXpqbXpoakQzb01uMmJtdmxJL1dGV0F5QlRBamJ6VExsMDVseFlNek1adE4zbUE0WlVMYUpXZk5UOVUzMDNpMkRiZmJqV21JdHNRVHg2V1FsaHlMeldyQlpqTmpzMXF3QnByN2xaZy85Y3hyZkc3UlpPME5LeUp5SFNoMGlvamNnSHA3UFRPT2ptNG5qV2RiNmJ4Z3U0ZVcxazd5dHh4aTNKaEVoc2RFc0hCdUR0djNIdU9WdHpiejVHT0xCOHhTWFh6ZDlWc084ZjdIKzdDWVRYejdhL01abTVrSXdNaWthSDczcDAzOC9EZHJXSFJYRHZmT256am9kUzVsZkZZU1lTRTJNa2ZGZWQ2SHc4bkJJeFZrcGNkN081cUsveGdNVUZSU1NXNTJNak9ucEpPUkZqZm8yR0VSd1h4KzZWVHVuVCtSM1FkSzJiSDNPRm5wOFlTRzJBZ05zVEZ2VmpZallvYjVMTCs5bU5sc1l0cWswVXliTkpyMmppNE9sVlNUa1RhaVg4bDJlNGNEUjdlVEI1ZE1HZkQ2ZStkUEpMNnZUUHlyWDVqTnIxL2ZnTUVBWXpNVGlJME9HekQrbkJoN09ERjJIeDNHUkVUa2hxRFFLU0p5Zy9uM0gvN0YyemdsZjh0aDhyY2NCaUEyT2h5MzI4MnJiMitoczh2SjByNk9vcUVoTmo2L2RDcXYvR2t6UDM1eEZVOTgvUjdDdzRJR1hMZTl3OEd2L3JDZXNzb0cwbE9IOCtYbHM0aTZZS3VNOGRuSi9QUGYzc2VMcithemN2MEJnb0tzZ3paSnVwVFFFRnUvR2FYOVJlVTRuU3F0L2F5TXpVemsrZTg5TXVSK3JCZXpXczNNbXBySnJLbVovWjZmbkR2NFoyRDJ0RXhtVDh2MGVTNDR5TW9VSDUrZmtHQXJUeisrMUxzMk9UYzcyZHRZNnNLeTE3R1ppZnprKzM4MTZQZE9UckFQV0c4NmxCOSs3NUhMSGlzaUl0ZVdRcWVJeUZYWXZMT1lQMys0YThneDNkMHVBSjc0dDFlR0hQZkYrNmN6UFc4MHcyUEMrZHppeVpoTlJpd1dFMmFURWJQWmlNVnNZdk9PWW1ycm1uamxyYzBVSHFuazN2a1RTSXlMOGw1aitxVFJuRHJkeEpxTmhYei9SKyt3NU81YzVzd1kwNis4TURnb2tMallZVXlaTUlvNU04YjQ3Rm9hWXcvbjZXOHZaZlBPRXViTUdNT1pKczllb0lQM04vVjQrOE5kYk5wWlBPajVjMTFPWDMxN0M2LzlaV3UvYzk5Y2NaZlcyUG5CbFFUT3o5cFFIWE5GUk9UV2MrUCtqU1FpY2dPTHNZY3h1VytUK2s4ck9pcTA3NXJoTExoem5NOHg2YW5EK1doZEFSOXZPTWo0N0NRV3o4c2RNT2FCUlhrWWpRR3N5ai9BbmdNbm1EVTFZOEMyS1grMWZOYVE5MUpTV3NNbld3NFRHR2ptMVQ5dm9iemFzeDlqYlBUUXBZc3BTZEU0WGE0aHh3eG1XUGpnMjdPSWlJakl6VStoVTBUa0ttU2t4UTI1VHU1YU01dE5MSmd6am02bmkyV0xKL3VjS1RJWUROeTNjQkpwS2JFa3hVZGQxVXhYV0VnUXArclBiMkpxTVp0WVBDK1hyUFNoR3d0TnlobXAwbGsvR0oybXBqYzNrdVRFRVlCbWFrVkVycFRCZlc3aGtJakliY1RkUEhScHJOeGNDc3V0Mk8xMm9xT2pNWnR2blVaRnozNy9lM3gxK2ZUTGF1SWovbFZaM2NpdjM5akM1NWQvZ2Vqb2FPeDIreTMxV1JNUjhhZUFTdzhSRVJHUjZ5RStJWUhLMnNicmZSc0NWTlkwRWhrWmhjRmd3R2cwYXJaVFJPUUtLSFNLaUlqY29QTHlwbkw0Nk9ucmZSc0NIQ3l1SlRWdEZBRUJBWmpOWm9WT0VaRXJvTkFwSWlKeWd4bzNiaHhtMnpEdnRqbHlmYXpkV0VRUGdTUW1KbUl5bWJCWUxBT2FkSW1JeU9EMEUxTkVST1FHOXZERGozQzh2SW44TFVYWCsxWnVTK3MyRlhLczdBd3padHlCeVdRaUpDUkVhemxGUks2UUdnbUp5RzJwdDZVQWc3djdldCtHWEFNT0p4eXRzZDZ5elYxNmUzdnA3T3prdFZkZndkRGJUdGJvNFNUR1JaRVlIM1hwRjh0VnFheHVwTEtta2NLU0ducXdNbjM2SFJpTlJrSkRRNG1OamNWbXMybW1VMFRrQ2loMGlzaHRxYmRsUHdhMzgzcmZobHdEdDNyb0JIQzVYTFMydHJKNzkyNUtpZzlUWDE5UGtNMUNXVVh0OWI2MVcwNUswZ2c2T3J1SmlvcGlaT29vYjBtdHpXYkRicmNURWhLQ3lhUWQ1MFJFcm9SQ3A0amNsbnJhU2dqb2FiNzBRTG5obldtRm1yTTJZbU5qaVl5TXZHVURnY3Zsb3F1cmkrYm1adHJhMm5DNVhQVDI5cUsveHYzRFlEQVFFQkRnTGFrTkR3L0hhclhlc3A4dkVSRi8wazlPRWJrOW1hUHA3V2tqZ0o3cmZTZnlLVGhkME5nU2NGdDBGRFdaVEFRRkJXR3hXSWlJaUtDN3V4dW4wMGxQVDQrQzV6VjJibHNVczltTXhXTEJiRFpqTXBsVVVpc2ljcFVVT2tYa3RoUmdHWWJMVVkraHQ1bGJPS2ZjMG5yZDBOSUI3UTRqUVVHM1IwZlJjK0hhWkRKaHRWcHh1OTBLbkg1aU1CZ0dIQ0lpY25VVU9rWGt0dVcyanNUWldvVEY1THJldHlKWG9kTUJGZlVtek9iYnE2T29BcENJaU54c2J1MWZDWXVJRE1KZ01HQXltWEJaTTJoeldIQ3B5dmFtNGVxQnhoWTRXbTNDYURRU0hCeE1SRVFFSnBOSllVeEVST1FHcEVaQ0luSmJjN2xjdExXMTBkNWNRN0NsRTZ1NUJ3TUdMR2I5YUx5UmRMc011TjF1T2h3R0dwb050RHVNNmlncUlpSnlrMURvRkpIYm5ycUMzanpVVVZSRVJPVG1vOUFwSWdMMDl2Ymljcmx3T3AzcUNucURVa2RSRVJHUm01TkNwNGhJbjNPZFFDODg1TWFpanFJaUlpSTNINFZPRVJFUkVSRVI4UnZWSklt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N5aDBpb2lJaUlpSWlOOG9kSXFJaUlpSWlJamZLSFNLaUlpSWlJaUkzeWgwaW9pSWlJaUlpTjhvZElxSWlJaUlpSWpmS0hTS2lJaUlpSWlJM3loMGlvaUlpSWlJaU44b2RJcUlpSWlJaUlqZktIU0tpSWlJaUlpSTMvd1BmUE9GeDM3NTlad0FBQUFBU1VWT1JLNUNZSUk9IiwKCSJUaGVtZSIgOiAiIiwKCSJUeXBlIiA6ICJtaW5kIiwKCSJWZXJzaW9uIiA6ICIiCn0K"/>
    </extobj>
  </extobjs>
</s:customData>
</file>

<file path=customXml/itemProps1.xml><?xml version="1.0" encoding="utf-8"?>
<ds:datastoreItem xmlns:ds="http://schemas.openxmlformats.org/officeDocument/2006/customXml" ds:itemID="{2E350366-3294-4659-BD74-A402FB64FFE7}">
  <ds:schemaRefs/>
</ds:datastoreItem>
</file>

<file path=customXml/itemProps2.xml><?xml version="1.0" encoding="utf-8"?>
<ds:datastoreItem xmlns:ds="http://schemas.openxmlformats.org/officeDocument/2006/customXml" ds:itemID="{7360F8BE-1FB2-4AAE-B330-5A14B965838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1366</Words>
  <Application>Microsoft Office PowerPoint</Application>
  <PresentationFormat>自定义</PresentationFormat>
  <Paragraphs>95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lenovo</cp:lastModifiedBy>
  <cp:revision>151</cp:revision>
  <dcterms:created xsi:type="dcterms:W3CDTF">2023-11-08T11:26:00Z</dcterms:created>
  <dcterms:modified xsi:type="dcterms:W3CDTF">2024-09-20T09:12:38Z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2052-12.1.0.17857</vt:lpwstr>
  </property>
</Properties>
</file>