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251710"/>
            <a:ext cx="6272530" cy="2354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377565" y="3830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n</a:t>
            </a:r>
            <a:r>
              <a:rPr lang="en-US" altLang="en-US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ì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ng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33545" y="3849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xiàn</a:t>
            </a:r>
            <a:endParaRPr lang="en-US" altLang="zh-CN" sz="20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107305" y="3811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 y</a:t>
            </a:r>
            <a:r>
              <a:rPr lang="en-US" altLang="en-US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í</a:t>
            </a:r>
            <a:r>
              <a:rPr lang="en-US" altLang="zh-CN" sz="2000">
                <a:solidFill>
                  <a:srgbClr val="F0127D"/>
                </a:solidFill>
                <a:uFillTx/>
                <a:latin typeface="+mj-lt"/>
                <a:ea typeface="黑体" panose="02010609060101010101" charset="-122"/>
                <a:cs typeface="+mj-lt"/>
              </a:rPr>
              <a:t>ng</a:t>
            </a:r>
            <a:endParaRPr lang="en-US" altLang="zh-CN" sz="2000">
              <a:solidFill>
                <a:srgbClr val="F0127D"/>
              </a:solidFill>
              <a:uFillTx/>
              <a:latin typeface="+mj-lt"/>
              <a:ea typeface="黑体" panose="02010609060101010101" charset="-122"/>
              <a:cs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24880" y="3820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09435" y="3839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m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ì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830820" y="3830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361565"/>
            <a:ext cx="6272530" cy="21348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717290" y="2938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27600" y="2938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17590" y="2947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17105" y="2938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言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28085" y="3855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917440" y="3832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03620" y="3842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289800" y="3851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756535"/>
            <a:ext cx="6272530" cy="1344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189730" y="3008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825490" y="2999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112000" y="2989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10685" y="3497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流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512435" y="35071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134225" y="3505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570355"/>
            <a:ext cx="6272530" cy="2934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624445" y="2032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33970" y="2343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633970" y="26733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643495" y="2990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33970" y="3308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73930" y="4505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9" name="图片 8" descr="2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4408805"/>
            <a:ext cx="6254750" cy="8045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6099175" y="3620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909820" y="39401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853180" y="4346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893445"/>
            <a:ext cx="6254750" cy="56095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4341495" y="20935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37660" y="2694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迷路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117465" y="2715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孩子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74815" y="2101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弯弯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96835" y="2101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小路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581265" y="2715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552825" y="3842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367530" y="3851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漂亮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165090" y="3842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215380" y="3839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991350" y="3842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可爱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780655" y="3835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4853305" y="4588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004695"/>
            <a:ext cx="6254750" cy="28486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8235315" y="3862705"/>
            <a:ext cx="10833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86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2025-02-11T03:38:43Z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43F5249DC540414496C27349D3D735AB_13</vt:lpwstr>
  </property>
</Properties>
</file>