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6" r:id="rId4"/>
    <p:sldId id="287" r:id="rId5"/>
    <p:sldId id="288" r:id="rId6"/>
    <p:sldId id="289" r:id="rId7"/>
    <p:sldId id="290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79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744085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338695" y="3413760"/>
            <a:ext cx="2366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70755" y="3470910"/>
            <a:ext cx="26498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3420" y="330708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64155" y="384302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45560" y="4010660"/>
            <a:ext cx="11512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52185" y="4163060"/>
            <a:ext cx="150177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54060" y="4165600"/>
            <a:ext cx="15163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28610" y="4866005"/>
            <a:ext cx="66103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01695" y="5214620"/>
            <a:ext cx="152844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2" name="图片 1" descr="3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6465" y="1189355"/>
            <a:ext cx="8034655" cy="41922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420870" y="32010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25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4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87035" y="374142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72      </a:t>
            </a:r>
            <a:r>
              <a:rPr lang="en-US" altLang="zh-CN" sz="20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+ 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28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61180" y="4297045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124     </a:t>
            </a:r>
            <a:r>
              <a:rPr lang="en-US" altLang="zh-CN" sz="20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+ 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1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16960" y="487299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13     </a:t>
            </a:r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×</a:t>
            </a:r>
            <a:r>
              <a:rPr lang="en-US" altLang="zh-CN" sz="20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4      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×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    25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2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7" grpId="0"/>
      <p:bldP spid="7" grpId="1"/>
      <p:bldP spid="8" grpId="0"/>
      <p:bldP spid="8" grpId="1"/>
      <p:bldP spid="4" grpId="0"/>
      <p:bldP spid="5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4415" y="1214120"/>
            <a:ext cx="7844155" cy="4429125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6924040" y="1597025"/>
            <a:ext cx="8572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  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6368415" y="2818130"/>
            <a:ext cx="8572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  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3651885" y="4446270"/>
            <a:ext cx="8572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  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8735" y="1490345"/>
            <a:ext cx="9714865" cy="293687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723390" y="2508885"/>
            <a:ext cx="19234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=24700  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640705" y="2508885"/>
            <a:ext cx="19234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=4635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8326755" y="2508885"/>
            <a:ext cx="19234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=450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9195" y="1367790"/>
            <a:ext cx="9826625" cy="211455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0118090" y="1974850"/>
            <a:ext cx="9448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0156190" y="2459990"/>
            <a:ext cx="9448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0144125" y="2985135"/>
            <a:ext cx="9448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3330" y="1134110"/>
            <a:ext cx="6944995" cy="458978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2828925" y="2308860"/>
            <a:ext cx="3600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(42+45+44)×5=655(本)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829560" y="4441190"/>
            <a:ext cx="46272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四(3)班比四(1)班多发多少本练习本?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6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2970" y="1167130"/>
            <a:ext cx="8087995" cy="452437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3516630" y="2783840"/>
            <a:ext cx="28930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63            24            13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3361055" y="3336925"/>
            <a:ext cx="9550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100          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2847340" y="3890010"/>
            <a:ext cx="9550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2400          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6486525" y="4461510"/>
            <a:ext cx="9550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          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5884545" y="5003800"/>
            <a:ext cx="9550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100          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U5Nzc1YjJiZDhkNmFlYjYzYTBkYzJmNjRkNWYwZWM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254</Words>
  <Application>WPS 演示</Application>
  <PresentationFormat>宽屏</PresentationFormat>
  <Paragraphs>40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178</cp:revision>
  <dcterms:created xsi:type="dcterms:W3CDTF">2019-06-19T02:08:00Z</dcterms:created>
  <dcterms:modified xsi:type="dcterms:W3CDTF">2025-02-13T09:17:38Z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43CBB0B2782641DF9655A0050D5590D9_13</vt:lpwstr>
  </property>
</Properties>
</file>