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1" r:id="rId3"/>
    <p:sldId id="362" r:id="rId4"/>
    <p:sldId id="363" r:id="rId5"/>
    <p:sldId id="364" r:id="rId6"/>
    <p:sldId id="367" r:id="rId7"/>
    <p:sldId id="366" r:id="rId8"/>
    <p:sldId id="365" r:id="rId9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4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4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7255" y="850900"/>
            <a:ext cx="8009890" cy="37096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47865" y="236918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古诗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00035" y="236918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散文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81415" y="2369185"/>
            <a:ext cx="89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演讲稿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76420" y="2737485"/>
            <a:ext cx="29591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作者高尚的情操和远大的志向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00415" y="2718435"/>
            <a:ext cx="1576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革命先辈的感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33140" y="3055620"/>
            <a:ext cx="938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人事迹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9120" y="3074670"/>
            <a:ext cx="27203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革命志士共同的理想与信念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36285" y="3649345"/>
            <a:ext cx="938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咏物诗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34680" y="3649345"/>
            <a:ext cx="488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马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42260" y="3975100"/>
            <a:ext cx="690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石灰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71265" y="3984625"/>
            <a:ext cx="690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竹石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0900" y="3989070"/>
            <a:ext cx="1313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人生志向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6" grpId="0"/>
      <p:bldP spid="7" grpId="0"/>
      <p:bldP spid="6" grpId="1"/>
      <p:bldP spid="7" grpId="1"/>
      <p:bldP spid="5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3765" y="885190"/>
            <a:ext cx="7870190" cy="367982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6096000" y="1240155"/>
            <a:ext cx="1409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回忆性散文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462655" y="1608455"/>
            <a:ext cx="17335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理想献身的精神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067425" y="1627505"/>
            <a:ext cx="20796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反动派残杀革命志士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987800" y="1964690"/>
            <a:ext cx="1907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共同的理想与信念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5828665" y="2528570"/>
            <a:ext cx="939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演讲稿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0670" y="2853690"/>
            <a:ext cx="1129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立党为公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284720" y="3390900"/>
            <a:ext cx="689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神态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47050" y="3390265"/>
            <a:ext cx="689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65670" y="3735070"/>
            <a:ext cx="689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生命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4" grpId="0"/>
      <p:bldP spid="4" grpId="1"/>
      <p:bldP spid="5" grpId="0"/>
      <p:bldP spid="5" grpId="1"/>
      <p:bldP spid="6" grpId="0"/>
      <p:bldP spid="6" grpId="1"/>
      <p:bldP spid="13" grpId="0"/>
      <p:bldP spid="13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922020"/>
            <a:ext cx="7611110" cy="43249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457190" y="3263900"/>
            <a:ext cx="1236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首尾呼应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73245" y="4758055"/>
            <a:ext cx="701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问句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09565" y="4758055"/>
            <a:ext cx="701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1106170"/>
            <a:ext cx="8717280" cy="1542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74720" y="1826895"/>
            <a:ext cx="701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问句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7610" y="1836420"/>
            <a:ext cx="701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呼应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87690" y="1836420"/>
            <a:ext cx="1811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时光一去不复返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956310"/>
            <a:ext cx="8658225" cy="35477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78835" y="2315210"/>
            <a:ext cx="112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刚正不阿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3910" y="2315210"/>
            <a:ext cx="112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正直不屈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74080" y="2305050"/>
            <a:ext cx="112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铁骨铮铮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38565" y="2683510"/>
            <a:ext cx="1323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不求人夸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9755" y="3032760"/>
            <a:ext cx="112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留下清香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9230" y="3051810"/>
            <a:ext cx="112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人生态度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89010" y="3032760"/>
            <a:ext cx="1122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世俗献媚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76905" y="4124325"/>
            <a:ext cx="826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菊枝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10530" y="4124325"/>
            <a:ext cx="1228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孤高傲世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870" y="968375"/>
            <a:ext cx="7999730" cy="4405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80560" y="1261745"/>
            <a:ext cx="1918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粉骨碎身浑不怕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97015" y="1261745"/>
            <a:ext cx="1918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要留清白在人间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57390" y="1931670"/>
            <a:ext cx="701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外貌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4180" y="1931670"/>
            <a:ext cx="701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神态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2235" y="2257425"/>
            <a:ext cx="4750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革命者在残酷的折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磨下坚贞不屈的内心世界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37905" y="2257425"/>
            <a:ext cx="960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大无畏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2530" y="3244850"/>
            <a:ext cx="851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神态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10815" y="3594100"/>
            <a:ext cx="851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00420" y="3594100"/>
            <a:ext cx="261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日军军官的凶狠和残暴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70810" y="4494530"/>
            <a:ext cx="8329930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父亲瞅了瞅我们，没有说一句话。他的神情非常安定，非常沉着。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这里是对李大钊的动作和神态描写，让我们感受到李大钊作为革命者的浩然正气。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0545" y="850265"/>
            <a:ext cx="9324340" cy="31362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62475" y="1882775"/>
            <a:ext cx="1793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无心插柳柳成荫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61840" y="2260600"/>
            <a:ext cx="1793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忠言逆耳利于行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6835" y="2676525"/>
            <a:ext cx="1793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树欲静而风不止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6835" y="3044825"/>
            <a:ext cx="1793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常将有日思无日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7310" y="3422650"/>
            <a:ext cx="1793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书到用时方恨少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DIAGRAM_VIRTUALLY_FRAME" val="{&quot;height&quot;:198.35,&quot;left&quot;:272.65,&quot;top&quot;:97.65,&quot;width&quot;:368.85}"/>
</p:tagLst>
</file>

<file path=ppt/tags/tag63.xml><?xml version="1.0" encoding="utf-8"?>
<p:tagLst xmlns:p="http://schemas.openxmlformats.org/presentationml/2006/main">
  <p:tag name="KSO_WM_DIAGRAM_VIRTUALLY_FRAME" val="{&quot;height&quot;:198.35,&quot;left&quot;:272.65,&quot;top&quot;:97.65,&quot;width&quot;:368.85}"/>
</p:tagLst>
</file>

<file path=ppt/tags/tag64.xml><?xml version="1.0" encoding="utf-8"?>
<p:tagLst xmlns:p="http://schemas.openxmlformats.org/presentationml/2006/main">
  <p:tag name="KSO_WM_DIAGRAM_VIRTUALLY_FRAME" val="{&quot;height&quot;:198.35,&quot;left&quot;:272.65,&quot;top&quot;:97.65,&quot;width&quot;:368.85}"/>
</p:tagLst>
</file>

<file path=ppt/tags/tag65.xml><?xml version="1.0" encoding="utf-8"?>
<p:tagLst xmlns:p="http://schemas.openxmlformats.org/presentationml/2006/main">
  <p:tag name="KSO_WM_DIAGRAM_VIRTUALLY_FRAME" val="{&quot;height&quot;:198.35,&quot;left&quot;:272.65,&quot;top&quot;:97.65,&quot;width&quot;:368.85}"/>
</p:tagLst>
</file>

<file path=ppt/tags/tag66.xml><?xml version="1.0" encoding="utf-8"?>
<p:tagLst xmlns:p="http://schemas.openxmlformats.org/presentationml/2006/main">
  <p:tag name="KSO_WM_DIAGRAM_VIRTUALLY_FRAME" val="{&quot;height&quot;:198.35,&quot;left&quot;:272.65,&quot;top&quot;:97.65,&quot;width&quot;:368.85}"/>
</p:tagLst>
</file>

<file path=ppt/tags/tag67.xml><?xml version="1.0" encoding="utf-8"?>
<p:tagLst xmlns:p="http://schemas.openxmlformats.org/presentationml/2006/main">
  <p:tag name="KSO_WM_DIAGRAM_VIRTUALLY_FRAME" val="{&quot;height&quot;:198.35,&quot;left&quot;:272.65,&quot;top&quot;:97.65,&quot;width&quot;:368.8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</Words>
  <Application>WPS 演示</Application>
  <PresentationFormat>宽屏</PresentationFormat>
  <Paragraphs>103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等线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188</cp:revision>
  <dcterms:created xsi:type="dcterms:W3CDTF">1900-01-01T00:00:00Z</dcterms:created>
  <dcterms:modified xsi:type="dcterms:W3CDTF">2025-02-07T16:54:12Z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