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3"/>
    <p:sldId id="281" r:id="rId4"/>
    <p:sldId id="280" r:id="rId5"/>
    <p:sldId id="279" r:id="rId6"/>
    <p:sldId id="278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7-8_00"/>
          <p:cNvPicPr>
            <a:picLocks noChangeAspect="1"/>
          </p:cNvPicPr>
          <p:nvPr/>
        </p:nvPicPr>
        <p:blipFill>
          <a:blip r:embed="rId1"/>
          <a:srcRect l="3331" r="4515"/>
          <a:stretch>
            <a:fillRect/>
          </a:stretch>
        </p:blipFill>
        <p:spPr>
          <a:xfrm>
            <a:off x="2506345" y="1715770"/>
            <a:ext cx="7179310" cy="327152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868035" y="2748915"/>
            <a:ext cx="398780" cy="3606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29755" y="3368040"/>
            <a:ext cx="37973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28025" y="3951605"/>
            <a:ext cx="341630" cy="4654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6" grpId="0"/>
      <p:bldP spid="6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7-8_01"/>
          <p:cNvPicPr>
            <a:picLocks noChangeAspect="1"/>
          </p:cNvPicPr>
          <p:nvPr/>
        </p:nvPicPr>
        <p:blipFill>
          <a:blip r:embed="rId1"/>
          <a:srcRect l="2759" r="3503"/>
          <a:stretch>
            <a:fillRect/>
          </a:stretch>
        </p:blipFill>
        <p:spPr>
          <a:xfrm>
            <a:off x="2413635" y="1402715"/>
            <a:ext cx="6832600" cy="40532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884795" y="2159635"/>
            <a:ext cx="1240790" cy="387350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外貌描写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84795" y="2724150"/>
            <a:ext cx="125857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性格描写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67650" y="3299460"/>
            <a:ext cx="1257935" cy="3695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兴趣爱好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88025" y="4458970"/>
            <a:ext cx="472440" cy="4457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75475" y="4458970"/>
            <a:ext cx="46418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④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94965" y="4735830"/>
            <a:ext cx="74104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大胆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91280" y="4735830"/>
            <a:ext cx="70294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要强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894965" y="5057775"/>
            <a:ext cx="741045" cy="4756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阅读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91280" y="5057140"/>
            <a:ext cx="7315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画画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7-8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3755" y="2081530"/>
            <a:ext cx="7729855" cy="2608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-8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7485" y="1011555"/>
            <a:ext cx="6583045" cy="4835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-8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1600" y="1146175"/>
            <a:ext cx="6726555" cy="472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</Words>
  <Application>WPS 演示</Application>
  <PresentationFormat>宽屏</PresentationFormat>
  <Paragraphs>28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Times New Roman</vt:lpstr>
      <vt:lpstr>黑体</vt:lpstr>
      <vt:lpstr>Arial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174</cp:revision>
  <dcterms:created xsi:type="dcterms:W3CDTF">2019-06-19T02:08:00Z</dcterms:created>
  <dcterms:modified xsi:type="dcterms:W3CDTF">2025-02-08T12:17:21Z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5D672CFD463F4642B4F678FA49059119_13</vt:lpwstr>
  </property>
</Properties>
</file>