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3" r:id="rId3"/>
    <p:sldId id="284" r:id="rId4"/>
    <p:sldId id="285" r:id="rId5"/>
    <p:sldId id="286" r:id="rId6"/>
    <p:sldId id="287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1930" y="963295"/>
            <a:ext cx="6665595" cy="492125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3703955" y="2874010"/>
            <a:ext cx="1217295" cy="56007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3811905" y="2927985"/>
            <a:ext cx="1109345" cy="47371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6106160" y="2884805"/>
            <a:ext cx="10160" cy="53848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7290435" y="2906395"/>
            <a:ext cx="1174115" cy="51689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7322820" y="2906395"/>
            <a:ext cx="1163320" cy="51689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 flipH="1">
            <a:off x="7175500" y="47650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703955" y="3606165"/>
            <a:ext cx="2402205" cy="52768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899660" y="3649345"/>
            <a:ext cx="2466340" cy="61404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3736340" y="3616960"/>
            <a:ext cx="2326640" cy="56007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4878070" y="3638550"/>
            <a:ext cx="2423160" cy="54927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8507730" y="3670935"/>
            <a:ext cx="21590" cy="4953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 flipH="1">
            <a:off x="6256655" y="47752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橡皮泥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 flipH="1">
            <a:off x="7366000" y="47815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水枪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5" grpId="0"/>
      <p:bldP spid="15" grpId="1"/>
      <p:bldP spid="16" grpId="0"/>
      <p:bldP spid="1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6860" y="973455"/>
            <a:ext cx="6720205" cy="49549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4719955" y="20935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匹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699760" y="20828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巨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669405" y="20935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周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4514850" y="27819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5478780" y="27819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圆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6453505" y="27495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国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8034020" y="33299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一</a:t>
            </a:r>
            <a:endParaRPr lang="zh-CN" altLang="en-US" sz="2000">
              <a:solidFill>
                <a:srgbClr val="F0127D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6002020" y="40405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7100570" y="40513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8188325" y="40513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 flipH="1">
            <a:off x="5304790" y="44170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 flipH="1">
            <a:off x="5856605" y="52832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同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 flipH="1">
            <a:off x="8042275" y="52832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回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0705" y="3357245"/>
            <a:ext cx="452120" cy="33782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2825" y="3649980"/>
            <a:ext cx="1294130" cy="42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6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6850" y="1566545"/>
            <a:ext cx="6707505" cy="37344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4062730" y="3107690"/>
            <a:ext cx="191770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②⑥⑦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547235" y="35261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③④⑧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547235" y="39350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①⑤⑨</a:t>
            </a:r>
            <a:endParaRPr lang="en-US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259830" y="43338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⑤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6917055" y="47421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⑧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6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9555" y="2231390"/>
            <a:ext cx="6773545" cy="23729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2952750" y="3636645"/>
            <a:ext cx="618934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>
              <a:lnSpc>
                <a:spcPct val="160000"/>
              </a:lnSpc>
            </a:pP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                  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一会儿收衣服，一会儿洗菜，一会儿打扫卫生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6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7805" y="1352550"/>
            <a:ext cx="6611620" cy="42379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7576820" y="25031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小信成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2812415" y="29210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大信立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5330825" y="3332480"/>
            <a:ext cx="243649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天下之结也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2673350" y="4580255"/>
            <a:ext cx="253365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失信不立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6264275" y="49974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7719060" y="50145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诚信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</Words>
  <Application>WPS 演示</Application>
  <PresentationFormat>宽屏</PresentationFormat>
  <Paragraphs>54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楷体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2025-02-13T04:04:37Z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BEAF483FD4CC4432BE94A96F0ACBE70A_13</vt:lpwstr>
  </property>
</Properties>
</file>