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76" r:id="rId3"/>
    <p:sldId id="281" r:id="rId4"/>
    <p:sldId id="282" r:id="rId5"/>
    <p:sldId id="283" r:id="rId6"/>
    <p:sldId id="284" r:id="rId7"/>
    <p:sldId id="277" r:id="rId8"/>
    <p:sldId id="278" r:id="rId9"/>
    <p:sldId id="279" r:id="rId10"/>
    <p:sldId id="280" r:id="rId11"/>
    <p:sldId id="285" r:id="rId12"/>
    <p:sldId id="286" r:id="rId13"/>
    <p:sldId id="287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8220" y="809625"/>
            <a:ext cx="8028305" cy="44342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08475" y="42672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98080" y="44583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1370" y="4859655"/>
            <a:ext cx="817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哥哥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885190"/>
            <a:ext cx="9195435" cy="16878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415405" y="8089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4045" y="897890"/>
            <a:ext cx="8704580" cy="314706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409440" y="2249805"/>
            <a:ext cx="3199130" cy="5080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721350" y="2317115"/>
            <a:ext cx="737870" cy="4210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083685" y="2317115"/>
            <a:ext cx="2489835" cy="4311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991475" y="2211705"/>
            <a:ext cx="680085" cy="5461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52085" y="2134870"/>
            <a:ext cx="3716655" cy="62293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43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9300" y="997585"/>
            <a:ext cx="8138795" cy="39516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11625" y="4345940"/>
            <a:ext cx="501650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〇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91300" y="4384675"/>
            <a:ext cx="501650" cy="4324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5960" y="1140460"/>
            <a:ext cx="8944610" cy="22885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83585" y="25717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8770" y="2571750"/>
            <a:ext cx="664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23400" y="25717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50690" y="29686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4315" y="29686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53175" y="29654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02195" y="29686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70570" y="2968625"/>
            <a:ext cx="673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1397000"/>
            <a:ext cx="10003155" cy="8178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14540" y="13493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07615" y="17830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5380" y="17926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985" y="1259205"/>
            <a:ext cx="9175750" cy="1245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33360" y="1251585"/>
            <a:ext cx="183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2045" y="1650365"/>
            <a:ext cx="195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84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85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64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11705" y="2044065"/>
            <a:ext cx="1947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46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49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0375" y="20535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57845" y="2091690"/>
            <a:ext cx="10858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八十四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210310"/>
            <a:ext cx="10759440" cy="1974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00680" y="1729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1210" y="17195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7140" y="21704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0895" y="21704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9730" y="26015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02635" y="26022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40935" y="21704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63895" y="21704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0245" y="26117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13680" y="26212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64530" y="26212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64530" y="17405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0770" y="17691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28815" y="21602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39025" y="25717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56855" y="21609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78290" y="26117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06280" y="2200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015855" y="2200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26015" y="17691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2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1014095"/>
            <a:ext cx="9228455" cy="1965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440295" y="13169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308100"/>
            <a:ext cx="8663940" cy="1416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522970" y="19494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1048385"/>
            <a:ext cx="9741535" cy="14846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62805" y="9626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0" y="994410"/>
            <a:ext cx="9474835" cy="7219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93970" y="9182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92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2025-02-27T08:47:43Z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