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155" y="1303020"/>
            <a:ext cx="7019925" cy="4530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13150" y="3187065"/>
            <a:ext cx="35941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6260" y="3187065"/>
            <a:ext cx="35941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1925" y="3187065"/>
            <a:ext cx="34036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0745" y="3534410"/>
            <a:ext cx="3594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3720" y="4185920"/>
            <a:ext cx="58737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8575" y="4185920"/>
            <a:ext cx="69405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4175" y="4827905"/>
            <a:ext cx="63246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5665" y="5143500"/>
            <a:ext cx="55626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7105" y="1633855"/>
            <a:ext cx="7601585" cy="3589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39075" y="1942465"/>
            <a:ext cx="39560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250" y="2660650"/>
            <a:ext cx="39687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3960" y="4212590"/>
            <a:ext cx="37782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2665" y="2347595"/>
            <a:ext cx="7397750" cy="2554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27415" y="2347595"/>
            <a:ext cx="39687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0425" y="3021330"/>
            <a:ext cx="368935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16-1_00"/>
          <p:cNvPicPr>
            <a:picLocks noChangeAspect="1"/>
          </p:cNvPicPr>
          <p:nvPr/>
        </p:nvPicPr>
        <p:blipFill>
          <a:blip r:embed="rId1"/>
          <a:srcRect r="28462" b="43207"/>
          <a:stretch>
            <a:fillRect/>
          </a:stretch>
        </p:blipFill>
        <p:spPr>
          <a:xfrm>
            <a:off x="2964180" y="1880235"/>
            <a:ext cx="6435090" cy="1726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44950" y="3697605"/>
            <a:ext cx="5855970" cy="170688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表面积：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9)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972(cm²)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体积：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1944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表面积：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864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(dm²)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体积：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1728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(dm³)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16-1_01"/>
          <p:cNvPicPr>
            <a:picLocks noChangeAspect="1"/>
          </p:cNvPicPr>
          <p:nvPr/>
        </p:nvPicPr>
        <p:blipFill>
          <a:blip r:embed="rId1"/>
          <a:srcRect r="755" b="50000"/>
          <a:stretch>
            <a:fillRect/>
          </a:stretch>
        </p:blipFill>
        <p:spPr>
          <a:xfrm>
            <a:off x="1777365" y="2047875"/>
            <a:ext cx="8515350" cy="127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61180" y="3596640"/>
            <a:ext cx="3595370" cy="758190"/>
          </a:xfrm>
          <a:prstGeom prst="rect">
            <a:avLst/>
          </a:prstGeom>
        </p:spPr>
        <p:txBody>
          <a:bodyPr wrap="square">
            <a:spAutoFit/>
          </a:bodyPr>
          <a:p>
            <a:pPr marL="1270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100(m)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270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1080(m³)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6-1_02"/>
          <p:cNvPicPr>
            <a:picLocks noChangeAspect="1"/>
          </p:cNvPicPr>
          <p:nvPr/>
        </p:nvPicPr>
        <p:blipFill>
          <a:blip r:embed="rId1"/>
          <a:srcRect r="-1245" b="62142"/>
          <a:stretch>
            <a:fillRect/>
          </a:stretch>
        </p:blipFill>
        <p:spPr>
          <a:xfrm>
            <a:off x="1671955" y="2193925"/>
            <a:ext cx="8945245" cy="9785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9755" y="3500120"/>
            <a:ext cx="368109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1L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1dm³  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5.6)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15.4(dm³)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3-16-1_03"/>
          <p:cNvPicPr>
            <a:picLocks noChangeAspect="1"/>
          </p:cNvPicPr>
          <p:nvPr/>
        </p:nvPicPr>
        <p:blipFill>
          <a:blip r:embed="rId1"/>
          <a:srcRect r="-327" b="15847"/>
          <a:stretch>
            <a:fillRect/>
          </a:stretch>
        </p:blipFill>
        <p:spPr>
          <a:xfrm>
            <a:off x="2208530" y="1062355"/>
            <a:ext cx="7640955" cy="3376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21150" y="4438650"/>
            <a:ext cx="449580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(20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14)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992(cm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²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42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2025-02-01T18:57:16Z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6C5C0C11D6D6402689B0E53CCCDBC44D_13</vt:lpwstr>
  </property>
</Properties>
</file>