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88" r:id="rId3"/>
    <p:sldId id="292" r:id="rId4"/>
  </p:sldIdLst>
  <p:sldSz cx="12192000" cy="6858000"/>
  <p:notesSz cx="6858000" cy="9144000"/>
  <p:custDataLst>
    <p:tags r:id="rId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380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1"/>
        <p:guide pos="3806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gs" Target="tags/tag63.xml"/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3295" y="991235"/>
            <a:ext cx="10092690" cy="46634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870325" y="5298123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257790" y="4557078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311650" y="3714115"/>
            <a:ext cx="1319530" cy="41973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玩耍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131810" y="3714115"/>
            <a:ext cx="1319530" cy="41973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对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6" grpId="0"/>
      <p:bldP spid="6" grpId="1"/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11020" y="731520"/>
            <a:ext cx="8350885" cy="59055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632200" y="5512435"/>
            <a:ext cx="3567430" cy="33401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候者更道，从大门入</a:t>
            </a:r>
            <a:endParaRPr lang="en-US" altLang="zh-CN" sz="16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15815" y="5102860"/>
            <a:ext cx="5324475" cy="35941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如果让我从狗洞进，那就是承认你的国家是狗国</a:t>
            </a:r>
            <a:endParaRPr lang="en-US" altLang="zh-CN" sz="16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850130" y="4324668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欲辱之</a:t>
            </a:r>
            <a:endParaRPr lang="en-US" altLang="zh-CN" sz="16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672715" y="6185535"/>
            <a:ext cx="6613525" cy="2698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 sz="16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晏子能言善辩，是一个非常有智慧的人。</a:t>
            </a:r>
            <a:endParaRPr lang="zh-CN" altLang="en-US" sz="16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6" grpId="0"/>
      <p:bldP spid="6" grpId="1"/>
      <p:bldP spid="5" grpId="0"/>
      <p:bldP spid="5" grpId="1"/>
      <p:bldP spid="8" grpId="0"/>
      <p:bldP spid="8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56</Words>
  <Application>WPS 演示</Application>
  <PresentationFormat>宽屏</PresentationFormat>
  <Paragraphs>16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咬一口鱼丸</cp:lastModifiedBy>
  <cp:revision>178</cp:revision>
  <dcterms:created xsi:type="dcterms:W3CDTF">2019-06-19T02:08:00Z</dcterms:created>
  <dcterms:modified xsi:type="dcterms:W3CDTF">2025-02-19T13:11:17Z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ED5A587855B5490FB67D094FC68D82C1_13</vt:lpwstr>
  </property>
</Properties>
</file>