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10" r:id="rId3"/>
    <p:sldId id="316" r:id="rId4"/>
    <p:sldId id="311" r:id="rId5"/>
    <p:sldId id="312" r:id="rId6"/>
    <p:sldId id="31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42"/>
        <p:guide pos="3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870" y="974090"/>
            <a:ext cx="9345930" cy="2668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41260" y="238379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1022985"/>
            <a:ext cx="9687560" cy="3124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07565" y="136398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7645" y="136588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7040" y="136398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8235" y="136398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8770" y="135445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3325" y="136398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1060" y="178181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64790" y="178181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1485" y="177228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28235" y="176276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9090" y="175323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1105" y="177228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2865" y="217106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2000" y="218059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93615" y="217106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37505" y="217106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89090" y="217106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70470" y="2176145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87825" y="2528570"/>
            <a:ext cx="1286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能歌善舞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06495" y="2941955"/>
            <a:ext cx="1216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哄堂大笑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50845" y="3350260"/>
            <a:ext cx="1296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地广人稀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91370" y="3332480"/>
            <a:ext cx="1305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随心所欲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383030"/>
            <a:ext cx="9639300" cy="195643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522980" y="2125345"/>
            <a:ext cx="759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4270" y="2115820"/>
            <a:ext cx="759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激流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1430" y="2125345"/>
            <a:ext cx="1305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野马脱缰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5215" y="2486025"/>
            <a:ext cx="2520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流速快、急、险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4155" y="2912110"/>
            <a:ext cx="5137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枪声一响，运动员们像离弦的箭般冲了出去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0" y="962660"/>
            <a:ext cx="9141460" cy="317754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96000" y="2087245"/>
            <a:ext cx="1305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7425" y="2581275"/>
            <a:ext cx="31623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舞台简单、剧情靠说唱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3597275"/>
            <a:ext cx="1564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师传身授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235" y="1082675"/>
            <a:ext cx="9061450" cy="299656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46245" y="2805430"/>
            <a:ext cx="1312545" cy="95758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790825" y="2757805"/>
            <a:ext cx="2480310" cy="92900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024370" y="2872740"/>
            <a:ext cx="2451735" cy="97663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14845" y="2853055"/>
            <a:ext cx="1149350" cy="88138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298180" y="2805430"/>
            <a:ext cx="1321435" cy="100584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62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方正字迹-陈代明行楷简体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180</cp:revision>
  <dcterms:created xsi:type="dcterms:W3CDTF">2019-06-19T02:08:00Z</dcterms:created>
  <dcterms:modified xsi:type="dcterms:W3CDTF">2025-01-22T09:00:01Z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E9087FFB957D450CAE3F73D4675CB276_13</vt:lpwstr>
  </property>
</Properties>
</file>