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9" r:id="rId6"/>
    <p:sldId id="290" r:id="rId7"/>
    <p:sldId id="28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7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6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1323340"/>
            <a:ext cx="6539230" cy="423037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4711065" y="3345180"/>
            <a:ext cx="664845" cy="469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454650" y="3394075"/>
            <a:ext cx="1232535" cy="469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767705" y="3345180"/>
            <a:ext cx="1183640" cy="5283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000240" y="3404235"/>
            <a:ext cx="723900" cy="4495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49135" y="3384550"/>
            <a:ext cx="1673225" cy="459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 flipH="1">
            <a:off x="4194810" y="3965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厕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227955" y="3956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193155" y="3965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160895" y="3956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8146415" y="3968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7041515" y="44831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房屋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362065" y="4857115"/>
            <a:ext cx="14630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住所洞穴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7330" y="2028190"/>
            <a:ext cx="6548755" cy="28111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6297295" y="3155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223885" y="3524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703060" y="39306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27345" y="43122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860" y="1367155"/>
            <a:ext cx="6684645" cy="2918460"/>
          </a:xfrm>
          <a:prstGeom prst="rect">
            <a:avLst/>
          </a:prstGeom>
        </p:spPr>
      </p:pic>
      <p:pic>
        <p:nvPicPr>
          <p:cNvPr id="3" name="图片 2" descr="5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80" y="4285615"/>
            <a:ext cx="6427470" cy="47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6827520" y="2448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92370" y="2837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寒冷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98210" y="2825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846570" y="3712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28235" y="4223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是非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786120" y="4220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输赢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2104390"/>
            <a:ext cx="6634480" cy="2600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333105" y="2870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249295" y="3719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258050" y="4139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0" y="1423035"/>
            <a:ext cx="6632575" cy="4041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97020" y="2957195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有定位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5980" y="3730625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若衣服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5010" y="3728720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若饮食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8030" y="3730625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不如人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4010" y="4889500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唯才艺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2575" y="4889500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不如人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3480" y="4889500"/>
            <a:ext cx="9766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1929765"/>
            <a:ext cx="6604635" cy="30962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001645" y="3922395"/>
            <a:ext cx="57524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4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借书时要有序排队进行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登记，不得相互推挤。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不能在图书上乱涂乱画，更不能损坏图书。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3.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每个人一个星期只能借两本书，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最多借一周。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59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2025-02-13T07:43:04Z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521C6093EAFF48169774334022AA11D2_13</vt:lpwstr>
  </property>
</Properties>
</file>