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43" r:id="rId3"/>
    <p:sldId id="344" r:id="rId4"/>
    <p:sldId id="345" r:id="rId5"/>
    <p:sldId id="346" r:id="rId6"/>
    <p:sldId id="352" r:id="rId7"/>
    <p:sldId id="350" r:id="rId8"/>
    <p:sldId id="34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9" userDrawn="1">
          <p15:clr>
            <a:srgbClr val="A4A3A4"/>
          </p15:clr>
        </p15:guide>
        <p15:guide id="2" pos="3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9"/>
        <p:guide pos="38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5645" y="906145"/>
            <a:ext cx="8772525" cy="27654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96435" y="2573020"/>
            <a:ext cx="814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领域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9725" y="2573020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建树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9345" y="2926715"/>
            <a:ext cx="1148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司空见惯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44915" y="2936240"/>
            <a:ext cx="441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溅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4095" y="3302000"/>
            <a:ext cx="652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盐酸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82585" y="3315335"/>
            <a:ext cx="652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石蕊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6260" y="953770"/>
            <a:ext cx="8989695" cy="18954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91245" y="1328420"/>
            <a:ext cx="1217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追根求源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91245" y="1713230"/>
            <a:ext cx="1217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不可思议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00770" y="2087880"/>
            <a:ext cx="1149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见微知著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10295" y="2464435"/>
            <a:ext cx="1197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锲而不舍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1055" y="968375"/>
            <a:ext cx="8456930" cy="2460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60065" y="1621155"/>
            <a:ext cx="4222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科学的灵感，绝不是坐等可以等来的。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9910" y="2329815"/>
            <a:ext cx="2040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魏格纳看着地图。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9910" y="3044190"/>
            <a:ext cx="5679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魏格纳的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大陆漂移说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在地质学界产生了重大影响。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847090"/>
            <a:ext cx="8216265" cy="3429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8285" y="3201670"/>
            <a:ext cx="413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2860" y="3201670"/>
            <a:ext cx="413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92340" y="3201670"/>
            <a:ext cx="413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21345" y="3201670"/>
            <a:ext cx="413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87825" y="2501900"/>
            <a:ext cx="117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石蕊试纸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39765" y="2559050"/>
            <a:ext cx="13614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大陆漂移学说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0625" y="2542540"/>
            <a:ext cx="7194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做梦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01430" y="2530475"/>
            <a:ext cx="10255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锲而不舍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8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1017270"/>
            <a:ext cx="9220200" cy="15582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87160" y="1381760"/>
            <a:ext cx="413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3" name="图片 2" descr="5-2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2631440"/>
            <a:ext cx="9686290" cy="31642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55720" y="3101340"/>
            <a:ext cx="1428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发现的问题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80580" y="3101340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通过探索，解决问题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0865" y="3536950"/>
            <a:ext cx="4102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找到真理把一个抽象的道理直观形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象地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5680" y="3971925"/>
            <a:ext cx="3439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进行表述，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给人的印象深刻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8875" y="5304155"/>
            <a:ext cx="1236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独立思考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7200" y="5294630"/>
            <a:ext cx="1924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锲而不舍的精神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-1_01"/>
          <p:cNvPicPr>
            <a:picLocks noChangeAspect="1"/>
          </p:cNvPicPr>
          <p:nvPr/>
        </p:nvPicPr>
        <p:blipFill>
          <a:blip r:embed="rId1"/>
          <a:srcRect b="1889"/>
          <a:stretch>
            <a:fillRect/>
          </a:stretch>
        </p:blipFill>
        <p:spPr>
          <a:xfrm>
            <a:off x="2790190" y="761365"/>
            <a:ext cx="7367270" cy="59004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61385" y="4892040"/>
            <a:ext cx="13506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眼珠忽然转动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125" y="4575810"/>
            <a:ext cx="62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儿子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0470" y="4575810"/>
            <a:ext cx="7861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二十名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26530" y="4863465"/>
            <a:ext cx="7480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成年人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4700" y="4489450"/>
            <a:ext cx="167640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脑电波的变化与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做梦有关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61385" y="5715635"/>
            <a:ext cx="46932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他的研究成果成为心理学家研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究做梦的重要依据。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1385" y="6383655"/>
            <a:ext cx="46932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他是一个善于独立思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考、锲而不舍的人。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901700"/>
            <a:ext cx="9728835" cy="3112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50325" y="2382520"/>
            <a:ext cx="2096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如何从众多中草药中筛选治疗疟疾的有效成分？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31275" y="3369310"/>
            <a:ext cx="2185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查阅大量文献进行数百次实验，不断尝试不同的提取方法</a:t>
            </a:r>
            <a:endParaRPr lang="zh-CN" altLang="en-US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86890" y="3462020"/>
            <a:ext cx="18599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青蒿素对疟疾有特效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7525" y="2474595"/>
            <a:ext cx="2059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坚持不懈是成功的关键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WPS 演示</Application>
  <PresentationFormat>宽屏</PresentationFormat>
  <Paragraphs>79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185</cp:revision>
  <dcterms:created xsi:type="dcterms:W3CDTF">2019-06-19T02:08:00Z</dcterms:created>
  <dcterms:modified xsi:type="dcterms:W3CDTF">2025-02-08T03:54:21Z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