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341" r:id="rId3"/>
    <p:sldId id="342" r:id="rId4"/>
    <p:sldId id="343" r:id="rId5"/>
    <p:sldId id="344" r:id="rId6"/>
    <p:sldId id="345" r:id="rId7"/>
    <p:sldId id="346" r:id="rId8"/>
    <p:sldId id="347" r:id="rId9"/>
  </p:sldIdLst>
  <p:sldSz cx="12192000" cy="6858000"/>
  <p:notesSz cx="6858000" cy="9144000"/>
  <p:custDataLst>
    <p:tags r:id="rId1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0" userDrawn="1">
          <p15:clr>
            <a:srgbClr val="A4A3A4"/>
          </p15:clr>
        </p15:guide>
        <p15:guide id="2" pos="38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90"/>
        <p:guide pos="381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63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8.tif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9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6-6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2565" y="1240790"/>
            <a:ext cx="8581390" cy="354457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 flipH="1">
            <a:off x="6550025" y="304673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①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6-6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32205" y="1227455"/>
            <a:ext cx="9552305" cy="336423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 flipH="1">
            <a:off x="2874645" y="3429000"/>
            <a:ext cx="1310005" cy="5245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2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山坡上</a:t>
            </a:r>
            <a:endParaRPr lang="zh-CN" sz="2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2576830" y="4010025"/>
            <a:ext cx="1310005" cy="5245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2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低着头</a:t>
            </a:r>
            <a:endParaRPr lang="zh-CN" sz="2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4369435" y="4010025"/>
            <a:ext cx="1310005" cy="5245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2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山坡上</a:t>
            </a:r>
            <a:endParaRPr lang="zh-CN" sz="2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3" grpId="0"/>
      <p:bldP spid="3" grpId="1"/>
      <p:bldP spid="4" grpId="0"/>
      <p:bldP spid="4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6-6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56080" y="1108710"/>
            <a:ext cx="9348470" cy="488569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 flipH="1">
            <a:off x="5189220" y="1870710"/>
            <a:ext cx="544830" cy="5245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2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？</a:t>
            </a:r>
            <a:endParaRPr lang="zh-CN" sz="2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6142990" y="2395220"/>
            <a:ext cx="544830" cy="5245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2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，</a:t>
            </a:r>
            <a:endParaRPr lang="zh-CN" sz="2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9349740" y="2512695"/>
            <a:ext cx="544830" cy="5245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2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！</a:t>
            </a:r>
            <a:endParaRPr lang="zh-CN" sz="2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5189220" y="3037205"/>
            <a:ext cx="544830" cy="5245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2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？</a:t>
            </a:r>
            <a:endParaRPr lang="zh-CN" sz="2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 flipH="1">
            <a:off x="5189220" y="3561715"/>
            <a:ext cx="544830" cy="5245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2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，</a:t>
            </a:r>
            <a:endParaRPr lang="zh-CN" sz="2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 flipH="1">
            <a:off x="8140700" y="3561715"/>
            <a:ext cx="544830" cy="5245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2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。</a:t>
            </a:r>
            <a:endParaRPr lang="zh-CN" sz="2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3" grpId="0"/>
      <p:bldP spid="3" grpId="1"/>
      <p:bldP spid="4" grpId="0"/>
      <p:bldP spid="4" grpId="1"/>
      <p:bldP spid="6" grpId="0"/>
      <p:bldP spid="6" grpId="1"/>
      <p:bldP spid="7" grpId="0"/>
      <p:bldP spid="7" grpId="1"/>
      <p:bldP spid="8" grpId="0"/>
      <p:bldP spid="8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6-6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10895" y="1188720"/>
            <a:ext cx="10288905" cy="176784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 flipH="1">
            <a:off x="5453380" y="2276475"/>
            <a:ext cx="875030" cy="5245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____</a:t>
            </a:r>
            <a:endParaRPr lang="en-US" altLang="zh-CN" sz="2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6-6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1470" y="1699260"/>
            <a:ext cx="11476355" cy="193865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 flipH="1">
            <a:off x="3336925" y="2153920"/>
            <a:ext cx="1299210" cy="5245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______</a:t>
            </a:r>
            <a:endParaRPr lang="en-US" altLang="zh-CN" sz="2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1744345" y="2989580"/>
            <a:ext cx="1299210" cy="5245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______</a:t>
            </a:r>
            <a:endParaRPr lang="en-US" altLang="zh-CN" sz="2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3" grpId="0"/>
      <p:bldP spid="3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6-6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98700" y="941705"/>
            <a:ext cx="6990715" cy="5445125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 flipH="1" flipV="1">
            <a:off x="4376420" y="2407920"/>
            <a:ext cx="1823085" cy="125603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/>
        </p:nvCxnSpPr>
        <p:spPr>
          <a:xfrm flipH="1">
            <a:off x="4376420" y="2379345"/>
            <a:ext cx="1870075" cy="65659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 flipH="1">
            <a:off x="4858385" y="3059430"/>
            <a:ext cx="1350645" cy="65214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4848860" y="4382135"/>
            <a:ext cx="1312545" cy="508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/>
        </p:nvSpPr>
        <p:spPr>
          <a:xfrm flipH="1">
            <a:off x="3358515" y="499745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②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 flipH="1">
            <a:off x="3175000" y="584962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④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8" grpId="0"/>
      <p:bldP spid="8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6-6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61110" y="1035685"/>
            <a:ext cx="8948420" cy="458660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 flipH="1">
            <a:off x="2402205" y="3296920"/>
            <a:ext cx="1310005" cy="5245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2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小蚂蚁</a:t>
            </a:r>
            <a:endParaRPr lang="zh-CN" sz="2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4342765" y="3296920"/>
            <a:ext cx="1083310" cy="5245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2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睡莲</a:t>
            </a:r>
            <a:endParaRPr lang="zh-CN" sz="2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5878195" y="4821555"/>
            <a:ext cx="1489075" cy="5245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2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为他照亮</a:t>
            </a:r>
            <a:endParaRPr lang="zh-CN" sz="2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7837170" y="3296920"/>
            <a:ext cx="941705" cy="5245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2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蜻蜓</a:t>
            </a:r>
            <a:endParaRPr lang="zh-CN" sz="2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3" grpId="0"/>
      <p:bldP spid="3" grpId="1"/>
      <p:bldP spid="6" grpId="0"/>
      <p:bldP spid="6" grpId="1"/>
      <p:bldP spid="4" grpId="0"/>
      <p:bldP spid="4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g3YjM4YjE0NWUzMWVhYjY2N2RhZjc1NjM0YzIwMGQ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45</Words>
  <Application>WPS 演示</Application>
  <PresentationFormat>宽屏</PresentationFormat>
  <Paragraphs>38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7" baseType="lpstr">
      <vt:lpstr>Arial</vt:lpstr>
      <vt:lpstr>宋体</vt:lpstr>
      <vt:lpstr>Wingdings</vt:lpstr>
      <vt:lpstr>Wingdings</vt:lpstr>
      <vt:lpstr>Times New Roman</vt:lpstr>
      <vt:lpstr>黑体</vt:lpstr>
      <vt:lpstr>微软雅黑</vt:lpstr>
      <vt:lpstr>Arial Unicode MS</vt:lpstr>
      <vt:lpstr>Calibri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xvv.</cp:lastModifiedBy>
  <cp:revision>228</cp:revision>
  <dcterms:created xsi:type="dcterms:W3CDTF">2019-06-19T02:08:00Z</dcterms:created>
  <dcterms:modified xsi:type="dcterms:W3CDTF">2025-02-13T09:01:18Z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809AA664DB6B41F2A58F033FA12657E2_13</vt:lpwstr>
  </property>
</Properties>
</file>