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7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7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4935" y="2132965"/>
            <a:ext cx="6771640" cy="267906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 flipH="1">
                <a:off x="4098290" y="4277995"/>
                <a:ext cx="1017905" cy="61277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0127D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098290" y="4277995"/>
                <a:ext cx="1017905" cy="6127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 flipH="1">
                <a:off x="5640070" y="4241165"/>
                <a:ext cx="1017905" cy="1018540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0127D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  <a:p>
                <a:pPr algn="ctr"/>
                <a:endParaRPr lang="en-US" altLang="zh-CN" sz="2000">
                  <a:solidFill>
                    <a:srgbClr val="F0127D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640070" y="4241165"/>
                <a:ext cx="1017905" cy="101854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 flipH="1">
                <a:off x="7221220" y="4361180"/>
                <a:ext cx="1017905" cy="930910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0127D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  <a:p>
                <a:pPr algn="ctr"/>
                <a:endParaRPr lang="en-US" altLang="zh-CN" sz="2000">
                  <a:solidFill>
                    <a:srgbClr val="F0127D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221220" y="4361180"/>
                <a:ext cx="1017905" cy="9309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3995" y="1884045"/>
            <a:ext cx="6661150" cy="30346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2385695" y="4305935"/>
            <a:ext cx="323405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周长：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(7+5)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2=24(cm)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885180" y="4262755"/>
            <a:ext cx="3662045" cy="65595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面积：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2=8(cm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7795" y="2401570"/>
            <a:ext cx="6803390" cy="21640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2308225" y="4117340"/>
            <a:ext cx="46170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(1.3+2)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2=6.6(m)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2405" y="2207260"/>
            <a:ext cx="6683375" cy="27292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161030" y="4201795"/>
            <a:ext cx="31388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(32-1-1)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(21-1)=600(m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</Words>
  <Application>WPS 演示</Application>
  <PresentationFormat>宽屏</PresentationFormat>
  <Paragraphs>16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2025-02-17T07:35:17Z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AA47079BCBCA4D5FA5CCF80FA9CA8DD3_13</vt:lpwstr>
  </property>
</Properties>
</file>