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6" r:id="rId6"/>
    <p:sldId id="287" r:id="rId7"/>
    <p:sldId id="28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2"/>
        <p:guide pos="382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6710" y="2187575"/>
            <a:ext cx="6360160" cy="25215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flipH="1">
            <a:off x="4392295" y="37788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197985" y="41998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713220" y="37884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386320" y="41808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5445" y="2039620"/>
            <a:ext cx="6272530" cy="26606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3701415" y="28257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湖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边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973320" y="28555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莲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叶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272530" y="28270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苦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552690" y="28365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花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710940" y="39528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东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吴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992370" y="39598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包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含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273800" y="39528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绝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564755" y="39731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山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岭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2285" y="1283335"/>
            <a:ext cx="6146165" cy="4320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5197475" y="16167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185410" y="23628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175885" y="31261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194935" y="38893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615940" y="46545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9720" y="2204720"/>
            <a:ext cx="6454140" cy="24866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3595370" y="3310255"/>
            <a:ext cx="2795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接天莲叶无穷碧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309360" y="3307715"/>
            <a:ext cx="239712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映日荷花别样红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991225" y="37172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宋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399020" y="37204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杨万里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307840" y="41167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西湖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884545" y="41300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夏季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0190" y="1155065"/>
            <a:ext cx="6552565" cy="45567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3790950" y="23609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两个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644390" y="2446655"/>
            <a:ext cx="1781810" cy="4743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鸣翠柳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115050" y="23799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一行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341870" y="23799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上青天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664585" y="2749550"/>
            <a:ext cx="29152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眉西岭千秋雪毛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162040" y="2740025"/>
            <a:ext cx="225996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门泊东吴万里船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4918710" y="35147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唐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379210" y="35242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杜甫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5405120" y="44145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黄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6697980" y="44240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白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6009640" y="50514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白鹭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7755890" y="50609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万里船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3035" y="1960245"/>
            <a:ext cx="6659245" cy="30162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5667375" y="34290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</Words>
  <Application>WPS 演示</Application>
  <PresentationFormat>宽屏</PresentationFormat>
  <Paragraphs>72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2025-02-13T08:01:39Z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827AF76B49674D8BA1FC4B4A787E91D1_13</vt:lpwstr>
  </property>
</Properties>
</file>