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4" r:id="rId4"/>
    <p:sldId id="285" r:id="rId5"/>
    <p:sldId id="286" r:id="rId6"/>
    <p:sldId id="287" r:id="rId7"/>
    <p:sldId id="28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9.tiff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9700" y="2065020"/>
            <a:ext cx="6755765" cy="27273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flipH="1">
            <a:off x="3424555" y="37712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910580" y="37852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574915" y="37668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910330" y="41713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460365" y="41713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8134350" y="41744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3515" y="2162810"/>
            <a:ext cx="6701155" cy="25984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3457575" y="2993390"/>
            <a:ext cx="102870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彩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色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752340" y="30041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梦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996940" y="30143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森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林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169785" y="3014345"/>
            <a:ext cx="110998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拉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车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442970" y="40233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结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尾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711065" y="40233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苹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果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5957570" y="40233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般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7219950" y="40513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精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灵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0335" y="2045335"/>
            <a:ext cx="6710680" cy="27127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4368800" y="35769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759575" y="35769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5090" y="2573020"/>
            <a:ext cx="6964045" cy="184404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027170" y="3268980"/>
            <a:ext cx="943610" cy="5048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4048760" y="3323590"/>
            <a:ext cx="911225" cy="3841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4027170" y="4146550"/>
            <a:ext cx="965200" cy="114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 flipH="1">
            <a:off x="6643370" y="29737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彩色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610985" y="33985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苹果般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610985" y="38588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大森林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8575" y="1821815"/>
            <a:ext cx="6845935" cy="31927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014345" y="34893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野花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714750" y="28981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天空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027420" y="24485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小鸟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142480" y="28981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小屋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-1_01"/>
          <p:cNvPicPr>
            <a:picLocks noChangeAspect="1"/>
          </p:cNvPicPr>
          <p:nvPr/>
        </p:nvPicPr>
        <p:blipFill>
          <a:blip r:embed="rId1"/>
          <a:srcRect l="2214" r="10970"/>
          <a:stretch>
            <a:fillRect/>
          </a:stretch>
        </p:blipFill>
        <p:spPr>
          <a:xfrm>
            <a:off x="229870" y="1439545"/>
            <a:ext cx="5865495" cy="4067810"/>
          </a:xfrm>
          <a:prstGeom prst="rect">
            <a:avLst/>
          </a:prstGeom>
        </p:spPr>
      </p:pic>
      <p:pic>
        <p:nvPicPr>
          <p:cNvPr id="3" name="图片 2" descr="4-1-1_02"/>
          <p:cNvPicPr>
            <a:picLocks noChangeAspect="1"/>
          </p:cNvPicPr>
          <p:nvPr/>
        </p:nvPicPr>
        <p:blipFill>
          <a:blip r:embed="rId2"/>
          <a:srcRect l="8051" r="7714"/>
          <a:stretch>
            <a:fillRect/>
          </a:stretch>
        </p:blipFill>
        <p:spPr>
          <a:xfrm>
            <a:off x="6353175" y="2132965"/>
            <a:ext cx="5695315" cy="32194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186430" y="28308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绿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175635" y="32092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172460" y="35985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蓝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602355" y="49485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紫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907280" y="49377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白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8264525" y="31121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黄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6966585" y="3539490"/>
            <a:ext cx="167132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大串的葡萄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flipH="1">
            <a:off x="8702675" y="35394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紫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6839585" y="3968115"/>
            <a:ext cx="199453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大棵的枫树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flipH="1">
            <a:off x="8724265" y="39776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6955790" y="43853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 flipH="1">
            <a:off x="8879205" y="43853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耀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 flipH="1">
            <a:off x="10252075" y="43853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眼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</Words>
  <Application>WPS 演示</Application>
  <PresentationFormat>宽屏</PresentationFormat>
  <Paragraphs>72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2025-02-13T02:53:54Z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09E665F684924E74B00990017494FEED_13</vt:lpwstr>
  </property>
</Properties>
</file>