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0"/>
        <p:guide pos="39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5795" y="765175"/>
            <a:ext cx="8290560" cy="5871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50770" y="6219190"/>
            <a:ext cx="20015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既活泼又有趣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63473" y="58204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慢慢升高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3745" y="4296410"/>
            <a:ext cx="1630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喜爱和赞美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12393" y="38976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静中有动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6645" y="3897630"/>
            <a:ext cx="1356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3540" y="3152140"/>
            <a:ext cx="1117600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翠绿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96865" y="3152140"/>
            <a:ext cx="699770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茂盛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92525" y="5820410"/>
            <a:ext cx="128016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2690" y="5436870"/>
            <a:ext cx="725170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满盈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7155" y="5436870"/>
            <a:ext cx="126555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半圆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4" grpId="0"/>
      <p:bldP spid="13" grpId="0"/>
      <p:bldP spid="12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763905"/>
            <a:ext cx="7331710" cy="5885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63645" y="60540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宣传语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6210" y="4770755"/>
            <a:ext cx="485140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6845" y="4464685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06528" y="416052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6528" y="372872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67805" y="1993265"/>
            <a:ext cx="1350010" cy="377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2515" y="2550795"/>
            <a:ext cx="1492250" cy="8782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欢度元旦喜迎新年</a:t>
            </a:r>
            <a:endParaRPr lang="zh-CN" altLang="en-US" sz="2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5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355" cy="3533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82395" y="3815080"/>
            <a:ext cx="8831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受到惊吓的刺猬，像个刺球一样紧紧地缩成了一团，一动也不动。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21765"/>
            <a:ext cx="10968990" cy="30168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5090" y="3365500"/>
            <a:ext cx="97663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一群伶俐可爱的小燕子停在细细的像五线谱一样的电线上打着盹。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390" y="1764665"/>
            <a:ext cx="10598150" cy="107632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6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天都峰的峰顶这么高，好像在云彩上面哩!石阶边上的铁链，似乎是从天上挂下来的，看上去叫人胆战心惊!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265" y="720090"/>
            <a:ext cx="9485630" cy="5900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90240" y="6141085"/>
            <a:ext cx="490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44385" y="5747385"/>
            <a:ext cx="1228090" cy="3321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5755" y="5281930"/>
            <a:ext cx="1227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8405" y="3850005"/>
            <a:ext cx="132207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斜风细雨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49830" y="4248785"/>
            <a:ext cx="116586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不须归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19935" y="6141085"/>
            <a:ext cx="510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07213" y="52819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西塞山前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1" grpId="0"/>
      <p:bldP spid="6" grpId="0"/>
      <p:bldP spid="1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47775"/>
            <a:ext cx="10938510" cy="2920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02400" y="3192780"/>
            <a:ext cx="64706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7560" y="2078355"/>
            <a:ext cx="10626725" cy="1412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6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西塞山前白鹭自由自在地翱翔，江水中肥美的鳜鱼欢快地游着，漂浮在水中的桃花是那样的鲜艳而饱满。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WPS 演示</Application>
  <PresentationFormat>宽屏</PresentationFormat>
  <Paragraphs>60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2024-08-26T08:01:57Z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