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93" r:id="rId8"/>
    <p:sldId id="29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9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2397760"/>
            <a:ext cx="6300470" cy="206184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3717925" y="36188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145530" y="36391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846060" y="36080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156710" y="39820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936615" y="4014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977505" y="4014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2292985"/>
            <a:ext cx="6300470" cy="22720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3635375" y="2880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才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能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829810" y="2880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015990" y="2870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味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道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234555" y="28378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菜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635375" y="38334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具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845050" y="38328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甘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甜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033135" y="38334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劳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动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2386330"/>
            <a:ext cx="6300470" cy="20847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2892425" y="35972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雪糕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936365" y="35972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糕点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940935" y="36201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蛋糕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075045" y="36093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面粉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081520" y="36201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花粉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110220" y="36201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粉笔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2635885"/>
            <a:ext cx="6300470" cy="15862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5302885" y="29063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?</a:t>
            </a:r>
            <a:endParaRPr lang="en-US" altLang="zh-CN" sz="16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509895" y="32905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16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</a:t>
            </a:r>
            <a:endParaRPr lang="en-US" altLang="zh-CN" sz="16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892925" y="37839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…</a:t>
            </a:r>
            <a:r>
              <a:rPr lang="en-US" altLang="zh-CN" sz="2000" b="1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…</a:t>
            </a:r>
            <a:endParaRPr lang="en-US" altLang="zh-CN" sz="20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ctr"/>
            <a:endParaRPr lang="en-US" altLang="zh-CN" sz="20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8335" y="2192655"/>
            <a:ext cx="6300470" cy="1151890"/>
          </a:xfrm>
          <a:prstGeom prst="rect">
            <a:avLst/>
          </a:prstGeom>
        </p:spPr>
      </p:pic>
      <p:pic>
        <p:nvPicPr>
          <p:cNvPr id="16" name="图片 15" descr="2-2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2490" y="3528060"/>
            <a:ext cx="6377940" cy="11931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602990" y="3506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993130" y="35045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072380" y="40982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214745" y="40989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4010" y="883285"/>
            <a:ext cx="6443980" cy="55079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4165600" y="40220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001010" y="4467860"/>
            <a:ext cx="61963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30000"/>
              </a:lnSpc>
            </a:pP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    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经过很多很多人的劳动，才能摆在我们面前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968115" y="49441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808980" y="49441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饼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435600" y="5293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0320" y="3877945"/>
            <a:ext cx="400050" cy="264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920" y="2087880"/>
            <a:ext cx="7394575" cy="2622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418080" y="4171950"/>
            <a:ext cx="69253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>
              <a:lnSpc>
                <a:spcPct val="140000"/>
              </a:lnSpc>
            </a:pP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橙子是农民种出来的，需要种子、农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具、肥料、水等。橙子成熟后需要工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人进行加工，将橙子榨汁，加入水、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白砂糖、防腐剂等。橙汁做好了，还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要有人包装、送货、销售。这说明了橙汁要经过很多人的劳动，才能摆在我们面前。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</Words>
  <Application>WPS 演示</Application>
  <PresentationFormat>宽屏</PresentationFormat>
  <Paragraphs>65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2025-02-11T07:28:08Z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4D3F724D9E144F2EA58237219A598C32_13</vt:lpwstr>
  </property>
</Properties>
</file>