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7" r:id="rId3"/>
    <p:sldId id="308" r:id="rId4"/>
    <p:sldId id="309" r:id="rId5"/>
    <p:sldId id="310" r:id="rId6"/>
    <p:sldId id="31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5" userDrawn="1">
          <p15:clr>
            <a:srgbClr val="A4A3A4"/>
          </p15:clr>
        </p15:guide>
        <p15:guide id="2" pos="3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5"/>
        <p:guide pos="39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842645"/>
            <a:ext cx="9366250" cy="3138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30745" y="2286635"/>
            <a:ext cx="46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920" y="1002665"/>
            <a:ext cx="10553065" cy="2717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68170" y="1434465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3665" y="1434465"/>
            <a:ext cx="531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6350" y="1434465"/>
            <a:ext cx="4946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04535" y="144399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试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03465" y="142494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09305" y="1434465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96745" y="192278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53665" y="192278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02785" y="192278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9070" y="192278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精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37400" y="192278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32420" y="1913255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96745" y="237871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53665" y="2372995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72380" y="235966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19140" y="2350135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86320" y="237871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44865" y="2372995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45305" y="2796540"/>
            <a:ext cx="1235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垂头丧气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95510" y="2809875"/>
            <a:ext cx="1813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九牛二虎之力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82875" y="3275330"/>
            <a:ext cx="1243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无济于事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15200" y="3275330"/>
            <a:ext cx="1254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聚精会神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140" y="1076960"/>
            <a:ext cx="10052050" cy="303847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229735" y="1909445"/>
            <a:ext cx="723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75630" y="1928495"/>
            <a:ext cx="819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1505" y="1899920"/>
            <a:ext cx="1370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调皮捣蛋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61790" y="3681730"/>
            <a:ext cx="694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36025" y="3662680"/>
            <a:ext cx="800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体贴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7590" y="897255"/>
            <a:ext cx="10219055" cy="2531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49650" y="2216150"/>
            <a:ext cx="1575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被麻雀嘲笑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3490" y="2216785"/>
            <a:ext cx="1556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被鸡群追赶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27670" y="2235200"/>
            <a:ext cx="1463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被牛群控诉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99020" y="2962910"/>
            <a:ext cx="800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欺负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44025" y="2962910"/>
            <a:ext cx="800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讨厌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1395" y="832485"/>
            <a:ext cx="9942195" cy="3361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16405" y="2752725"/>
            <a:ext cx="898969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尼尔斯会先讲一个他在旅途中与动物和谐共处的小故事，吸引孩子们的注意。然后，他会引导孩子们观察流浪猫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的恐惧，激发他们的同情心。最后，尼尔斯会鼓励孩子们一起为流浪猫提供帮助。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WPS 演示</Application>
  <PresentationFormat>宽屏</PresentationFormat>
  <Paragraphs>68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等线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2025-01-16T03:39:21Z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2B5AAFC221C74473B7BD066E4C238F06_13</vt:lpwstr>
  </property>
</Properties>
</file>