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6" r:id="rId4"/>
    <p:sldId id="287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2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4155" y="1036955"/>
            <a:ext cx="6757670" cy="48990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30340" y="3639185"/>
            <a:ext cx="708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Wingdings 2" panose="05020102010507070707" charset="0"/>
              </a:rPr>
              <a:t>①⑥</a:t>
            </a:r>
            <a:endParaRPr lang="zh-CN" altLang="en-US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sym typeface="Wingdings 2" panose="05020102010507070707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81195" y="4113530"/>
            <a:ext cx="708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Wingdings 2" panose="05020102010507070707" charset="0"/>
              </a:rPr>
              <a:t>②③</a:t>
            </a:r>
            <a:endParaRPr lang="zh-CN" altLang="en-US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sym typeface="Wingdings 2" panose="05020102010507070707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1865" y="4679950"/>
            <a:ext cx="708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Wingdings 2" panose="05020102010507070707" charset="0"/>
              </a:rPr>
              <a:t>③④</a:t>
            </a:r>
            <a:endParaRPr lang="zh-CN" altLang="en-US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sym typeface="Wingdings 2" panose="05020102010507070707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71900" y="5165725"/>
            <a:ext cx="708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Wingdings 2" panose="05020102010507070707" charset="0"/>
              </a:rPr>
              <a:t>②</a:t>
            </a:r>
            <a:endParaRPr lang="zh-CN" altLang="en-US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sym typeface="Wingdings 2" panose="05020102010507070707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71615" y="5498465"/>
            <a:ext cx="2187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Wingdings 2" panose="05020102010507070707" charset="0"/>
              </a:rPr>
              <a:t>②③④⑤</a:t>
            </a:r>
            <a:endParaRPr lang="zh-CN" altLang="en-US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sym typeface="Wingdings 2" panose="05020102010507070707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5490" y="1609090"/>
            <a:ext cx="8487410" cy="3452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91355" y="1997710"/>
            <a:ext cx="871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上</a:t>
            </a:r>
            <a:endParaRPr lang="zh-CN" altLang="en-US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10040" y="2513330"/>
            <a:ext cx="719455" cy="25844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69120" y="2283460"/>
            <a:ext cx="248920" cy="48831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75480" y="3998595"/>
            <a:ext cx="239395" cy="47942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75480" y="4238625"/>
            <a:ext cx="709295" cy="24892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26760" y="4238625"/>
            <a:ext cx="699770" cy="23939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77610" y="4008120"/>
            <a:ext cx="248920" cy="4699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78040" y="4238625"/>
            <a:ext cx="699770" cy="24892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18070" y="3989070"/>
            <a:ext cx="239395" cy="49847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9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75" y="1574800"/>
            <a:ext cx="8986520" cy="29635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64455" y="2772410"/>
            <a:ext cx="440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11820" y="2781935"/>
            <a:ext cx="440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WPS 演示</Application>
  <PresentationFormat>宽屏</PresentationFormat>
  <Paragraphs>16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Wingdings 2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2025-02-13T07:39:12Z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