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99" r:id="rId3"/>
    <p:sldId id="314" r:id="rId4"/>
    <p:sldId id="313" r:id="rId5"/>
    <p:sldId id="312" r:id="rId6"/>
    <p:sldId id="311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0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20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-1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7620" y="2196465"/>
            <a:ext cx="6694805" cy="26752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653280" y="3834130"/>
            <a:ext cx="701040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7000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15380" y="3863975"/>
            <a:ext cx="298450" cy="4127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92010" y="3863340"/>
            <a:ext cx="327660" cy="3505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130540" y="3863340"/>
            <a:ext cx="386080" cy="3505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95495" y="4361180"/>
            <a:ext cx="606425" cy="3505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096635" y="4361180"/>
            <a:ext cx="523875" cy="3505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192010" y="4361180"/>
            <a:ext cx="335915" cy="3505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181975" y="4361180"/>
            <a:ext cx="334645" cy="3505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7-11_01"/>
          <p:cNvPicPr>
            <a:picLocks noChangeAspect="1"/>
          </p:cNvPicPr>
          <p:nvPr/>
        </p:nvPicPr>
        <p:blipFill>
          <a:blip r:embed="rId1"/>
          <a:srcRect r="14753"/>
          <a:stretch>
            <a:fillRect/>
          </a:stretch>
        </p:blipFill>
        <p:spPr>
          <a:xfrm>
            <a:off x="2485390" y="2755265"/>
            <a:ext cx="6563360" cy="134683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145280" y="3173730"/>
            <a:ext cx="768985" cy="3505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30340" y="3173730"/>
            <a:ext cx="606425" cy="3505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43975" y="3173730"/>
            <a:ext cx="711200" cy="3505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12590" y="3642995"/>
            <a:ext cx="701675" cy="3505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5200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30340" y="3642995"/>
            <a:ext cx="710565" cy="3505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790940" y="3642995"/>
            <a:ext cx="711200" cy="3505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7-11_02"/>
          <p:cNvPicPr>
            <a:picLocks noChangeAspect="1"/>
          </p:cNvPicPr>
          <p:nvPr/>
        </p:nvPicPr>
        <p:blipFill>
          <a:blip r:embed="rId1"/>
          <a:srcRect r="7619"/>
          <a:stretch>
            <a:fillRect/>
          </a:stretch>
        </p:blipFill>
        <p:spPr>
          <a:xfrm>
            <a:off x="2590165" y="2701925"/>
            <a:ext cx="6610350" cy="145351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128770" y="3171825"/>
            <a:ext cx="396875" cy="3689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&gt;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494270" y="3171825"/>
            <a:ext cx="368935" cy="3689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&lt;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28770" y="3696335"/>
            <a:ext cx="396875" cy="3403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621270" y="3696335"/>
            <a:ext cx="368935" cy="3689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&lt;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  <p:bldP spid="3" grpId="0"/>
      <p:bldP spid="3" grpId="1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7-11_03"/>
          <p:cNvPicPr>
            <a:picLocks noChangeAspect="1"/>
          </p:cNvPicPr>
          <p:nvPr/>
        </p:nvPicPr>
        <p:blipFill>
          <a:blip r:embed="rId1"/>
          <a:srcRect r="165" b="12935"/>
          <a:stretch>
            <a:fillRect/>
          </a:stretch>
        </p:blipFill>
        <p:spPr>
          <a:xfrm>
            <a:off x="2465705" y="1768475"/>
            <a:ext cx="6947535" cy="29419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116580" y="3429000"/>
            <a:ext cx="243649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1200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800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2000(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棵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16580" y="4787265"/>
            <a:ext cx="3737610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梭梭树和连翘一共种了多少棵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? 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1200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700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1900(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棵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7-11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2985" y="2276475"/>
            <a:ext cx="7381875" cy="16910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225790" y="2946400"/>
            <a:ext cx="606425" cy="3505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10205" y="3429000"/>
            <a:ext cx="586740" cy="3505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</Words>
  <Application>WPS 演示</Application>
  <PresentationFormat>宽屏</PresentationFormat>
  <Paragraphs>45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Arial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182</cp:revision>
  <dcterms:created xsi:type="dcterms:W3CDTF">2019-06-19T02:08:00Z</dcterms:created>
  <dcterms:modified xsi:type="dcterms:W3CDTF">2025-02-17T13:31:11Z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0B55963E02D14A97BF209918F2C3A545_13</vt:lpwstr>
  </property>
</Properties>
</file>