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0475" y="1115695"/>
            <a:ext cx="7131050" cy="4769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39285" y="1019810"/>
            <a:ext cx="8947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竹林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7_01"/>
          <p:cNvPicPr>
            <a:picLocks noChangeAspect="1"/>
          </p:cNvPicPr>
          <p:nvPr/>
        </p:nvPicPr>
        <p:blipFill>
          <a:blip r:embed="rId1"/>
          <a:srcRect r="10430"/>
          <a:stretch>
            <a:fillRect/>
          </a:stretch>
        </p:blipFill>
        <p:spPr>
          <a:xfrm>
            <a:off x="2736215" y="1196340"/>
            <a:ext cx="6527800" cy="48653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58360" y="3371215"/>
            <a:ext cx="2139950" cy="3771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私下里小声交谈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58360" y="3681095"/>
            <a:ext cx="23126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外表上庞大的东西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0975" y="3950970"/>
            <a:ext cx="7410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鸟语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84570" y="3951605"/>
            <a:ext cx="713740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花香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38340" y="3951605"/>
            <a:ext cx="8267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30240" y="4292600"/>
            <a:ext cx="5080000" cy="39433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像是走进了世外桃源，心都醉了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对竹林的喜爱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之情）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72125" y="4552315"/>
            <a:ext cx="817880" cy="4572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排比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06210" y="4552315"/>
            <a:ext cx="6985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拟人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63670" y="4833620"/>
            <a:ext cx="5013325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生动形象地写出了鸟雀在竹枝间欢蹦乱跳的有趣场景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88030" y="5383530"/>
            <a:ext cx="5902325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因为竹林里面有可爱的鸟雀，有多彩的花儿，还有清澈的小河，宛如世外桃源，让“我”心生喜爱，不肯离去。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</Words>
  <Application>WPS 演示</Application>
  <PresentationFormat>宽屏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172</cp:revision>
  <dcterms:created xsi:type="dcterms:W3CDTF">2019-06-19T02:08:00Z</dcterms:created>
  <dcterms:modified xsi:type="dcterms:W3CDTF">2025-02-06T08:32:38Z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BEC5AEB410D84B36ACD66E7F08FE8680_13</vt:lpwstr>
  </property>
</Properties>
</file>