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2" r:id="rId3"/>
    <p:sldId id="273" r:id="rId4"/>
    <p:sldId id="274" r:id="rId5"/>
    <p:sldId id="275" r:id="rId6"/>
    <p:sldId id="276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0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5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6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1170940"/>
            <a:ext cx="9272905" cy="42189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97830" y="4058285"/>
            <a:ext cx="4255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五十二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五十三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五十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四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10835" y="4508500"/>
            <a:ext cx="4255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三十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三十五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四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十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74715" y="4953000"/>
            <a:ext cx="4255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六十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五十八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五十六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320" y="2075815"/>
            <a:ext cx="9722485" cy="203327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8036560" y="2819400"/>
            <a:ext cx="11080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   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555355" y="3608070"/>
            <a:ext cx="11080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40   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748155"/>
            <a:ext cx="9797415" cy="268097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856605" y="3966845"/>
            <a:ext cx="11080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30   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2119630"/>
            <a:ext cx="10081260" cy="145224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489575" y="2110740"/>
            <a:ext cx="11080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3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7600" y="1482725"/>
            <a:ext cx="9956165" cy="338899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897755" y="3375660"/>
            <a:ext cx="11080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  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897755" y="3859530"/>
            <a:ext cx="11080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  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404995" y="4343400"/>
            <a:ext cx="11080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四十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WPS 演示</Application>
  <PresentationFormat>宽屏</PresentationFormat>
  <Paragraphs>20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2025-02-27T06:51:57Z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0019029A081447F9893CFB988F94F4D5_13</vt:lpwstr>
  </property>
</Properties>
</file>