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91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3161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47253" y="351218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9388" y="351218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7643" y="398653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02738" y="351218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34818" y="398653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9013" y="398653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9" grpId="0"/>
      <p:bldP spid="1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386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33130" y="2941320"/>
            <a:ext cx="765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0348" y="2484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津津有味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6508" y="19913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舅舅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6598" y="19913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刊物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874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烦琐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1785" y="2941320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述说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1" grpId="0"/>
      <p:bldP spid="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05255"/>
            <a:ext cx="10993755" cy="2934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57645" y="3883660"/>
            <a:ext cx="1494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一知半解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35225" y="2667635"/>
            <a:ext cx="172847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2940" y="2212340"/>
            <a:ext cx="14166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3970" y="2212340"/>
            <a:ext cx="1795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解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1380" y="2212340"/>
            <a:ext cx="2125980" cy="3422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6075" y="2668270"/>
            <a:ext cx="1870710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0425" y="2673350"/>
            <a:ext cx="22186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047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栩栩如生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1" grpId="0"/>
      <p:bldP spid="10" grpId="0"/>
      <p:bldP spid="1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0" y="808355"/>
            <a:ext cx="8626475" cy="5803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90895" y="2752725"/>
            <a:ext cx="91503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烦琐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2630" y="4249420"/>
            <a:ext cx="12655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ABCDE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0265" y="2752725"/>
            <a:ext cx="126555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3158" y="22555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索然无味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2313" y="22555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尤其欣赏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5" grpId="0"/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98525"/>
            <a:ext cx="10968990" cy="4872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56785" y="5347335"/>
            <a:ext cx="1059815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2715" y="3065145"/>
            <a:ext cx="1294130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83190" y="215392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20315" y="44107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070" y="694055"/>
            <a:ext cx="6868795" cy="5835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34735" y="5655945"/>
            <a:ext cx="316357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要读对身心发展有益的书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96130" y="5655945"/>
            <a:ext cx="121475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博览群书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3525" y="1722120"/>
            <a:ext cx="126555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读万卷书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2960" y="1463675"/>
            <a:ext cx="1311910" cy="3194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行万里路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7" grpId="0"/>
      <p:bldP spid="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423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20200" y="2904490"/>
            <a:ext cx="1805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下笔如有神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0663" y="29044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70163" y="29044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振翅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5720" y="3364230"/>
            <a:ext cx="1609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其义自见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49320" y="3364230"/>
            <a:ext cx="2378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正是男儿读书时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9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WPS 演示</Application>
  <PresentationFormat>宽屏</PresentationFormat>
  <Paragraphs>77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