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0" r:id="rId3"/>
    <p:sldId id="281" r:id="rId4"/>
    <p:sldId id="282" r:id="rId5"/>
    <p:sldId id="283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7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6025" y="1133475"/>
            <a:ext cx="9245600" cy="43815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426960" y="5054600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26885" y="3905250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80200" y="4467225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1464310"/>
            <a:ext cx="10918825" cy="20770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95550" y="2011045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95550" y="2968625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955" y="1368425"/>
            <a:ext cx="10722610" cy="28746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39900" y="3078480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74925" y="3078480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3910" y="3078480"/>
            <a:ext cx="538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45285" y="3665855"/>
            <a:ext cx="538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74925" y="3665855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09950" y="3665855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91095" y="3078480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54800" y="3078480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61350" y="3078480"/>
            <a:ext cx="518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79870" y="3665855"/>
            <a:ext cx="518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91095" y="3665855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88655" y="3665855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385" y="1498600"/>
            <a:ext cx="10512425" cy="227457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641340" y="2818130"/>
            <a:ext cx="515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63185" y="2818130"/>
            <a:ext cx="54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56960" y="2818130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45630" y="2818130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735" y="1330325"/>
            <a:ext cx="10091420" cy="27616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90215" y="3429000"/>
            <a:ext cx="547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86045" y="3429000"/>
            <a:ext cx="4057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93660" y="3429000"/>
            <a:ext cx="518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WPS 演示</Application>
  <PresentationFormat>宽屏</PresentationFormat>
  <Paragraphs>48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192</cp:revision>
  <dcterms:created xsi:type="dcterms:W3CDTF">2019-06-19T02:08:00Z</dcterms:created>
  <dcterms:modified xsi:type="dcterms:W3CDTF">2025-02-27T03:22:09Z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77D1BE2D5D024118A97A1074A94B337E_13</vt:lpwstr>
  </property>
</Properties>
</file>