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43" r:id="rId3"/>
    <p:sldId id="34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852805"/>
            <a:ext cx="6839585" cy="5517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4380" y="992505"/>
            <a:ext cx="8004175" cy="52317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171440" y="2886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860540" y="28860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34635" y="36277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83425" y="36277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025255" y="4803775"/>
            <a:ext cx="525780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3" grpId="0"/>
      <p:bldP spid="3" grpId="1"/>
      <p:bldP spid="4" grpId="0"/>
      <p:bldP spid="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216</cp:revision>
  <dcterms:created xsi:type="dcterms:W3CDTF">2019-06-19T02:08:00Z</dcterms:created>
  <dcterms:modified xsi:type="dcterms:W3CDTF">2025-02-13T08:04:06Z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