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6" r:id="rId3"/>
    <p:sldId id="277" r:id="rId4"/>
    <p:sldId id="278" r:id="rId5"/>
    <p:sldId id="279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7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27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1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6085" y="1108075"/>
            <a:ext cx="8799830" cy="4992370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4505960" y="3780790"/>
            <a:ext cx="707390" cy="658495"/>
          </a:xfrm>
          <a:prstGeom prst="ellipse">
            <a:avLst/>
          </a:prstGeom>
          <a:noFill/>
          <a:ln w="1270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8326755" y="3780790"/>
            <a:ext cx="1132205" cy="658495"/>
          </a:xfrm>
          <a:prstGeom prst="ellipse">
            <a:avLst/>
          </a:prstGeom>
          <a:noFill/>
          <a:ln w="1270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6531610" y="4566285"/>
            <a:ext cx="707390" cy="658495"/>
          </a:xfrm>
          <a:prstGeom prst="ellipse">
            <a:avLst/>
          </a:prstGeom>
          <a:noFill/>
          <a:ln w="1270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8326755" y="4566285"/>
            <a:ext cx="1132205" cy="658495"/>
          </a:xfrm>
          <a:prstGeom prst="ellipse">
            <a:avLst/>
          </a:prstGeom>
          <a:noFill/>
          <a:ln w="1270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451725" y="5288280"/>
            <a:ext cx="707390" cy="658495"/>
          </a:xfrm>
          <a:prstGeom prst="ellipse">
            <a:avLst/>
          </a:prstGeom>
          <a:noFill/>
          <a:ln w="1270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1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895" y="1466850"/>
            <a:ext cx="11233150" cy="268668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255260" y="1466850"/>
            <a:ext cx="5664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</a:rPr>
              <a:t>②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1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4035" y="1397000"/>
            <a:ext cx="10462895" cy="25431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240915" y="2596515"/>
            <a:ext cx="4629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</a:rPr>
              <a:t>①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23695" y="2536825"/>
            <a:ext cx="5384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</a:rPr>
              <a:t>③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61795" y="1986915"/>
            <a:ext cx="5003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</a:rPr>
              <a:t>④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03830" y="2596515"/>
            <a:ext cx="4629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</a:rPr>
              <a:t>①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84070" y="2995295"/>
            <a:ext cx="4629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</a:rPr>
              <a:t>①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61795" y="3335655"/>
            <a:ext cx="5003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</a:rPr>
              <a:t>②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46985" y="3335655"/>
            <a:ext cx="5003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</a:rPr>
              <a:t>②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16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3910" y="1245870"/>
            <a:ext cx="9775190" cy="36429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454910" y="3571875"/>
            <a:ext cx="5003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</a:rPr>
              <a:t>②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75630" y="3510280"/>
            <a:ext cx="5384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</a:rPr>
              <a:t>③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54910" y="3970655"/>
            <a:ext cx="4629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</a:rPr>
              <a:t>①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17445" y="4433570"/>
            <a:ext cx="5003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</a:rPr>
              <a:t>④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5" grpId="0"/>
      <p:bldP spid="5" grpId="1"/>
      <p:bldP spid="8" grpId="0"/>
      <p:bldP spid="8" grpId="1"/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</Words>
  <Application>WPS 演示</Application>
  <PresentationFormat>宽屏</PresentationFormat>
  <Paragraphs>24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181</cp:revision>
  <dcterms:created xsi:type="dcterms:W3CDTF">2019-06-19T02:08:00Z</dcterms:created>
  <dcterms:modified xsi:type="dcterms:W3CDTF">2025-02-27T01:47:54Z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77D1BE2D5D024118A97A1074A94B337E_13</vt:lpwstr>
  </property>
</Properties>
</file>