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2" r:id="rId3"/>
    <p:sldId id="277" r:id="rId4"/>
    <p:sldId id="273" r:id="rId5"/>
    <p:sldId id="274" r:id="rId6"/>
    <p:sldId id="275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2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8035" y="765175"/>
            <a:ext cx="8618855" cy="456374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274060" y="4859020"/>
            <a:ext cx="358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62145" y="4859020"/>
            <a:ext cx="5403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59755" y="4859020"/>
            <a:ext cx="5403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52615" y="4859020"/>
            <a:ext cx="5403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40065" y="4859020"/>
            <a:ext cx="5403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327515" y="4859020"/>
            <a:ext cx="5403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3060" y="944880"/>
            <a:ext cx="9219565" cy="320484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672330" y="828675"/>
            <a:ext cx="12687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画图略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59555" y="2897505"/>
            <a:ext cx="358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36540" y="2878455"/>
            <a:ext cx="5238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73780" y="3438525"/>
            <a:ext cx="5048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70705" y="3438525"/>
            <a:ext cx="358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06340" y="3438525"/>
            <a:ext cx="5492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95210" y="2897505"/>
            <a:ext cx="358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98230" y="2878455"/>
            <a:ext cx="5492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19645" y="3448050"/>
            <a:ext cx="5111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028305" y="3457575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756015" y="3448050"/>
            <a:ext cx="5022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1015" y="1071880"/>
            <a:ext cx="9053195" cy="12185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571240" y="1346200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71240" y="1791970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91810" y="1369695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11495" y="1801495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26655" y="1384300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36815" y="1806575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480550" y="1393825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480550" y="1787525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8920" y="1113155"/>
            <a:ext cx="9153525" cy="17106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593330" y="1422400"/>
            <a:ext cx="4921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900545" y="1761490"/>
            <a:ext cx="842010" cy="584200"/>
          </a:xfrm>
          <a:prstGeom prst="ellipse">
            <a:avLst/>
          </a:prstGeom>
          <a:noFill/>
          <a:ln w="28575">
            <a:solidFill>
              <a:srgbClr val="F4330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761605" y="2249170"/>
            <a:ext cx="4921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 bldLvl="0" animBg="1"/>
      <p:bldP spid="4" grpId="1" animBg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2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0700" y="1054735"/>
            <a:ext cx="8860790" cy="19812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479790" y="2508885"/>
            <a:ext cx="492125" cy="4692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</Words>
  <Application>WPS 演示</Application>
  <PresentationFormat>宽屏</PresentationFormat>
  <Paragraphs>56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173</cp:revision>
  <dcterms:created xsi:type="dcterms:W3CDTF">2019-06-19T02:08:00Z</dcterms:created>
  <dcterms:modified xsi:type="dcterms:W3CDTF">2025-02-25T03:49:45Z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0019029A081447F9893CFB988F94F4D5_13</vt:lpwstr>
  </property>
</Properties>
</file>