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4815" y="770255"/>
            <a:ext cx="9069070" cy="49333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923405" y="343471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7440" y="516826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79900" y="5168265"/>
            <a:ext cx="5162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4960" y="515874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87460" y="516826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19920" y="5168265"/>
            <a:ext cx="545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123315"/>
            <a:ext cx="9098915" cy="217106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98520" y="281495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88130" y="281495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2015" y="2795905"/>
            <a:ext cx="535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06310" y="2805430"/>
            <a:ext cx="535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14970" y="2805430"/>
            <a:ext cx="535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7905" y="2795905"/>
            <a:ext cx="535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1875" y="1142365"/>
            <a:ext cx="10128885" cy="22872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69945" y="22758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3715" y="287972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64740" y="287972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66925" y="22758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64105" y="166306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27395" y="1652905"/>
            <a:ext cx="439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3150" y="228473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8335" y="287020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92065" y="28892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56785" y="227584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34280" y="165290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66125" y="16814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07450" y="2275840"/>
            <a:ext cx="4876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34070" y="287020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52715" y="2883535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70445" y="230505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91450" y="1681480"/>
            <a:ext cx="4876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0325" y="1245235"/>
            <a:ext cx="9148445" cy="19437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47865" y="2389505"/>
            <a:ext cx="334645" cy="451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0455" y="2389505"/>
            <a:ext cx="334645" cy="451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00035" y="2389505"/>
            <a:ext cx="334645" cy="451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95030" y="2389505"/>
            <a:ext cx="534670" cy="451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7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945" y="1060450"/>
            <a:ext cx="9373235" cy="18872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16785" y="235521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36545" y="2347595"/>
            <a:ext cx="4972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9505" y="2345690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66260" y="233235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8410" y="2347595"/>
            <a:ext cx="560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5960" y="235521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97955" y="23475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43445" y="2347595"/>
            <a:ext cx="334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宽屏</PresentationFormat>
  <Paragraphs>82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2025-02-25T09:06:21Z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2052-12.1.0.20305</vt:lpwstr>
  </property>
  <property fmtid="{D5CDD505-2E9C-101B-9397-08002B2CF9AE}" pid="3" name="ICV">
    <vt:lpwstr>0019029A081447F9893CFB988F94F4D5_13</vt:lpwstr>
  </property>
</Properties>
</file>