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71" r:id="rId3"/>
    <p:sldId id="288" r:id="rId4"/>
    <p:sldId id="287" r:id="rId5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63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-4_00"/>
          <p:cNvPicPr>
            <a:picLocks noChangeAspect="1"/>
          </p:cNvPicPr>
          <p:nvPr/>
        </p:nvPicPr>
        <p:blipFill>
          <a:blip r:embed="rId1"/>
          <a:srcRect r="-6984" b="33444"/>
          <a:stretch>
            <a:fillRect/>
          </a:stretch>
        </p:blipFill>
        <p:spPr>
          <a:xfrm>
            <a:off x="2795270" y="983615"/>
            <a:ext cx="6925945" cy="499999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115810" y="2317115"/>
            <a:ext cx="464820" cy="4292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顺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52800" y="2591435"/>
            <a:ext cx="49657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306570" y="2591435"/>
            <a:ext cx="36385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473700" y="2848610"/>
            <a:ext cx="50609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逆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609080" y="2848610"/>
            <a:ext cx="44513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90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919980" y="3123565"/>
            <a:ext cx="464820" cy="4292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顺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010910" y="3123565"/>
            <a:ext cx="50292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90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129655" y="3676650"/>
            <a:ext cx="384175" cy="3790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C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670425" y="4455160"/>
            <a:ext cx="384175" cy="4603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B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023995" y="5273040"/>
            <a:ext cx="384175" cy="4298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B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13" grpId="0"/>
      <p:bldP spid="13" grpId="1"/>
      <p:bldP spid="14" grpId="0"/>
      <p:bldP spid="14" grpId="1"/>
      <p:bldP spid="7" grpId="0"/>
      <p:bldP spid="7" grpId="1"/>
      <p:bldP spid="8" grpId="0"/>
      <p:bldP spid="8" grpId="1"/>
      <p:bldP spid="12" grpId="0"/>
      <p:bldP spid="12" grpId="1"/>
      <p:bldP spid="9" grpId="0"/>
      <p:bldP spid="9" grpId="1"/>
      <p:bldP spid="10" grpId="0"/>
      <p:bldP spid="10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-4_00"/>
          <p:cNvPicPr>
            <a:picLocks noChangeAspect="1"/>
          </p:cNvPicPr>
          <p:nvPr/>
        </p:nvPicPr>
        <p:blipFill>
          <a:blip r:embed="rId1"/>
          <a:srcRect t="65815" r="8982"/>
          <a:stretch>
            <a:fillRect/>
          </a:stretch>
        </p:blipFill>
        <p:spPr>
          <a:xfrm>
            <a:off x="2421255" y="1967230"/>
            <a:ext cx="7146290" cy="311467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175125" y="1840865"/>
            <a:ext cx="49593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略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5-4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28520" y="2081530"/>
            <a:ext cx="7935595" cy="252158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4192270" y="3297555"/>
            <a:ext cx="384175" cy="3790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C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783455" y="3297555"/>
            <a:ext cx="50609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逆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224270" y="3297555"/>
            <a:ext cx="44513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90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658110" y="3615690"/>
            <a:ext cx="760095" cy="3886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正方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56000" y="4004310"/>
            <a:ext cx="223075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100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(cm²)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Times New Roman" panose="02020603050405020304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3" grpId="0"/>
      <p:bldP spid="13" grpId="1"/>
      <p:bldP spid="14" grpId="0"/>
      <p:bldP spid="14" grpId="1"/>
      <p:bldP spid="2" grpId="0"/>
      <p:bldP spid="2" grpId="1"/>
      <p:bldP spid="4" grpId="0"/>
      <p:bldP spid="4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</Words>
  <Application>WPS 演示</Application>
  <PresentationFormat>宽屏</PresentationFormat>
  <Paragraphs>32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Arial</vt:lpstr>
      <vt:lpstr>Times New Roman</vt:lpstr>
      <vt:lpstr>Times New Roman</vt:lpstr>
      <vt:lpstr>Cambria</vt:lpstr>
      <vt:lpstr>WPS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176</cp:revision>
  <dcterms:created xsi:type="dcterms:W3CDTF">2019-06-19T02:08:00Z</dcterms:created>
  <dcterms:modified xsi:type="dcterms:W3CDTF">2025-02-09T07:23:26Z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48E367DB97A04D51904BC6CD6C7CD470_13</vt:lpwstr>
  </property>
</Properties>
</file>