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9" r:id="rId3"/>
    <p:sldId id="314" r:id="rId4"/>
    <p:sldId id="31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9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50"/>
        <p:guide pos="391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0365" y="854075"/>
            <a:ext cx="6350635" cy="5436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33495" y="3098165"/>
            <a:ext cx="4737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11115" y="3098165"/>
            <a:ext cx="7391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28460" y="3098165"/>
            <a:ext cx="4737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0375" y="3098165"/>
            <a:ext cx="7391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69080" y="4636135"/>
            <a:ext cx="36195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97220" y="4636135"/>
            <a:ext cx="54356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15555" y="4636135"/>
            <a:ext cx="33337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07840" y="4906645"/>
            <a:ext cx="74295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48930" y="4906645"/>
            <a:ext cx="61976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33595" y="5200015"/>
            <a:ext cx="41719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47050" y="5200015"/>
            <a:ext cx="33147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63695" y="5901690"/>
            <a:ext cx="41592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14085" y="5901690"/>
            <a:ext cx="36893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75270" y="5901690"/>
            <a:ext cx="35814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9" grpId="0"/>
      <p:bldP spid="9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1_01"/>
          <p:cNvPicPr>
            <a:picLocks noChangeAspect="1"/>
          </p:cNvPicPr>
          <p:nvPr/>
        </p:nvPicPr>
        <p:blipFill>
          <a:blip r:embed="rId1"/>
          <a:srcRect r="3780" b="16137"/>
          <a:stretch>
            <a:fillRect/>
          </a:stretch>
        </p:blipFill>
        <p:spPr>
          <a:xfrm>
            <a:off x="2460625" y="2610485"/>
            <a:ext cx="7003415" cy="15735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25035" y="4371975"/>
            <a:ext cx="247459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千克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99275" y="3362325"/>
            <a:ext cx="828040" cy="39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饼干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-1_02"/>
          <p:cNvPicPr>
            <a:picLocks noChangeAspect="1"/>
          </p:cNvPicPr>
          <p:nvPr/>
        </p:nvPicPr>
        <p:blipFill>
          <a:blip r:embed="rId1"/>
          <a:srcRect r="4540"/>
          <a:stretch>
            <a:fillRect/>
          </a:stretch>
        </p:blipFill>
        <p:spPr>
          <a:xfrm>
            <a:off x="2527935" y="2265680"/>
            <a:ext cx="6746240" cy="21723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782945" y="3571240"/>
            <a:ext cx="43624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8575" y="3885565"/>
            <a:ext cx="454660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7865" y="3571240"/>
            <a:ext cx="43624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5575" y="3571240"/>
            <a:ext cx="39814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WPS 演示</Application>
  <PresentationFormat>宽屏</PresentationFormat>
  <Paragraphs>41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2025-02-17T15:44:00Z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01A7CC80864747FB80259B2EAF4BF58E_13</vt:lpwstr>
  </property>
</Properties>
</file>