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handoutMasterIdLst>
    <p:handoutMasterId r:id="rId17"/>
  </p:handoutMasterIdLst>
  <p:sldIdLst>
    <p:sldId id="686" r:id="rId4"/>
    <p:sldId id="687" r:id="rId6"/>
    <p:sldId id="688" r:id="rId7"/>
    <p:sldId id="689" r:id="rId8"/>
    <p:sldId id="690" r:id="rId9"/>
    <p:sldId id="691" r:id="rId10"/>
    <p:sldId id="692" r:id="rId11"/>
    <p:sldId id="693" r:id="rId12"/>
    <p:sldId id="694" r:id="rId13"/>
    <p:sldId id="697" r:id="rId14"/>
    <p:sldId id="698" r:id="rId15"/>
    <p:sldId id="695" r:id="rId16"/>
  </p:sldIdLst>
  <p:sldSz cx="9151620" cy="5147945"/>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2" userDrawn="1">
          <p15:clr>
            <a:srgbClr val="A4A3A4"/>
          </p15:clr>
        </p15:guide>
        <p15:guide id="2" pos="2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283F"/>
    <a:srgbClr val="C00000"/>
    <a:srgbClr val="B80825"/>
    <a:srgbClr val="FF0066"/>
    <a:srgbClr val="00CC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84060" autoAdjust="0"/>
  </p:normalViewPr>
  <p:slideViewPr>
    <p:cSldViewPr showGuides="1">
      <p:cViewPr varScale="1">
        <p:scale>
          <a:sx n="96" d="100"/>
          <a:sy n="96" d="100"/>
        </p:scale>
        <p:origin x="1104" y="67"/>
      </p:cViewPr>
      <p:guideLst>
        <p:guide orient="horz" pos="1602"/>
        <p:guide pos="2906"/>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3" d="100"/>
          <a:sy n="53" d="100"/>
        </p:scale>
        <p:origin x="181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200.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33A624-1375-49C3-9D09-1C368E61286D}"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F059E9-679B-427E-A9D1-E590B2DEA3D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1A8C52-023A-467C-9DCE-1B2ECCCEA6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42EAB-7AFC-4A1F-8482-58A321F3EC0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P27</a:t>
            </a:r>
            <a:r>
              <a:rPr lang="zh-CN" altLang="en-US" dirty="0"/>
              <a:t>注释讲解</a:t>
            </a:r>
            <a:endParaRPr lang="zh-CN" altLang="en-US" dirty="0"/>
          </a:p>
        </p:txBody>
      </p:sp>
      <p:sp>
        <p:nvSpPr>
          <p:cNvPr id="4" name="灯片编号占位符 3"/>
          <p:cNvSpPr>
            <a:spLocks noGrp="1"/>
          </p:cNvSpPr>
          <p:nvPr>
            <p:ph type="sldNum" sz="quarter" idx="10"/>
          </p:nvPr>
        </p:nvSpPr>
        <p:spPr/>
        <p:txBody>
          <a:bodyPr/>
          <a:lstStyle/>
          <a:p>
            <a:fld id="{90E42EAB-7AFC-4A1F-8482-58A321F3EC0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2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26.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3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3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45.xml"/><Relationship Id="rId4" Type="http://schemas.openxmlformats.org/officeDocument/2006/relationships/image" Target="file:///C:\Users\1V994W2\Documents\Tencent%20Files\574576071\FileRecv\&#25340;&#35013;&#32032;&#26448;\forleft%201-23\\21\subject_holdright_42,113,184_0_staid_full_0.png" TargetMode="External"/><Relationship Id="rId3" Type="http://schemas.openxmlformats.org/officeDocument/2006/relationships/image" Target="../media/image12.png"/><Relationship Id="rId2" Type="http://schemas.openxmlformats.org/officeDocument/2006/relationships/tags" Target="../tags/tag44.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5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53.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6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61.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6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68.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8.png"/><Relationship Id="rId2" Type="http://schemas.openxmlformats.org/officeDocument/2006/relationships/tags" Target="../tags/tag74.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0.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0.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0.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0.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0.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9.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8.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0.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9.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11.png"/><Relationship Id="rId2" Type="http://schemas.openxmlformats.org/officeDocument/2006/relationships/tags" Target="../tags/tag17.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标题 1"/>
          <p:cNvSpPr>
            <a:spLocks noGrp="1"/>
          </p:cNvSpPr>
          <p:nvPr>
            <p:ph type="title"/>
          </p:nvPr>
        </p:nvSpPr>
        <p:spPr>
          <a:xfrm>
            <a:off x="2631753" y="1349995"/>
            <a:ext cx="4032448" cy="576064"/>
          </a:xfrm>
        </p:spPr>
        <p:txBody>
          <a:bodyPr vert="horz">
            <a:noAutofit/>
          </a:bodyPr>
          <a:lstStyle>
            <a:lvl1pPr algn="ctr">
              <a:defRPr sz="2400"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5" name="文本占位符 3"/>
          <p:cNvSpPr>
            <a:spLocks noGrp="1"/>
          </p:cNvSpPr>
          <p:nvPr>
            <p:ph type="body" sz="half" idx="2"/>
          </p:nvPr>
        </p:nvSpPr>
        <p:spPr>
          <a:xfrm>
            <a:off x="2919785" y="2070075"/>
            <a:ext cx="3531455" cy="360040"/>
          </a:xfrm>
        </p:spPr>
        <p:txBody>
          <a:bodyPr anchor="ctr">
            <a:normAutofit/>
          </a:bodyPr>
          <a:lstStyle>
            <a:lvl1pPr marL="0" indent="0" algn="ctr">
              <a:buNone/>
              <a:defRPr sz="1400" b="1">
                <a:solidFill>
                  <a:schemeClr val="bg1"/>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8"/>
            </p:custDataLst>
          </p:nvPr>
        </p:nvSpPr>
        <p:spPr>
          <a:xfrm>
            <a:off x="502830" y="332718"/>
            <a:ext cx="8145960" cy="331749"/>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502866" y="715061"/>
            <a:ext cx="3965734" cy="4045048"/>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985"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885"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142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432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4683057" y="715061"/>
            <a:ext cx="3965734" cy="4045048"/>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8"/>
            </p:custDataLst>
          </p:nvPr>
        </p:nvSpPr>
        <p:spPr>
          <a:xfrm>
            <a:off x="502830" y="332718"/>
            <a:ext cx="8145960" cy="331749"/>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502866" y="715003"/>
            <a:ext cx="3965734" cy="285990"/>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6435" indent="0">
              <a:buNone/>
              <a:defRPr sz="1350" b="1"/>
            </a:lvl3pPr>
            <a:lvl4pPr marL="1029335" indent="0">
              <a:buNone/>
              <a:defRPr sz="1200" b="1"/>
            </a:lvl4pPr>
            <a:lvl5pPr marL="1372870" indent="0">
              <a:buNone/>
              <a:defRPr sz="1200" b="1"/>
            </a:lvl5pPr>
            <a:lvl6pPr marL="1715770" indent="0">
              <a:buNone/>
              <a:defRPr sz="1200" b="1"/>
            </a:lvl6pPr>
            <a:lvl7pPr marL="2059305" indent="0">
              <a:buNone/>
              <a:defRPr sz="1200" b="1"/>
            </a:lvl7pPr>
            <a:lvl8pPr marL="2402205" indent="0">
              <a:buNone/>
              <a:defRPr sz="1200" b="1"/>
            </a:lvl8pPr>
            <a:lvl9pPr marL="274574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502862" y="1055862"/>
            <a:ext cx="3965702" cy="3704148"/>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985"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885"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142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432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4680709" y="715003"/>
            <a:ext cx="3965734" cy="285990"/>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6435" indent="0">
              <a:buNone/>
              <a:defRPr sz="1350" b="1"/>
            </a:lvl3pPr>
            <a:lvl4pPr marL="1029335" indent="0">
              <a:buNone/>
              <a:defRPr sz="1200" b="1"/>
            </a:lvl4pPr>
            <a:lvl5pPr marL="1372870" indent="0">
              <a:buNone/>
              <a:defRPr sz="1200" b="1"/>
            </a:lvl5pPr>
            <a:lvl6pPr marL="1715770" indent="0">
              <a:buNone/>
              <a:defRPr sz="1200" b="1"/>
            </a:lvl6pPr>
            <a:lvl7pPr marL="2059305" indent="0">
              <a:buNone/>
              <a:defRPr sz="1200" b="1"/>
            </a:lvl7pPr>
            <a:lvl8pPr marL="2402205" indent="0">
              <a:buNone/>
              <a:defRPr sz="1200" b="1"/>
            </a:lvl8pPr>
            <a:lvl9pPr marL="274574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4680709" y="1055862"/>
            <a:ext cx="3965734" cy="3704148"/>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985"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885"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142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432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5628246" y="1647371"/>
            <a:ext cx="3294583" cy="1853203"/>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4696239"/>
            <a:ext cx="540518" cy="451706"/>
          </a:xfrm>
          <a:prstGeom prst="rect">
            <a:avLst/>
          </a:prstGeom>
        </p:spPr>
      </p:pic>
      <p:sp>
        <p:nvSpPr>
          <p:cNvPr id="2" name="标题 1"/>
          <p:cNvSpPr>
            <a:spLocks noGrp="1"/>
          </p:cNvSpPr>
          <p:nvPr>
            <p:ph type="title"/>
            <p:custDataLst>
              <p:tags r:id="rId8"/>
            </p:custDataLst>
          </p:nvPr>
        </p:nvSpPr>
        <p:spPr>
          <a:xfrm>
            <a:off x="502830" y="332715"/>
            <a:ext cx="8145960" cy="331749"/>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8"/>
            </p:custDataLst>
          </p:nvPr>
        </p:nvSpPr>
        <p:spPr>
          <a:xfrm>
            <a:off x="502866" y="332718"/>
            <a:ext cx="8145960" cy="331749"/>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502866" y="715061"/>
            <a:ext cx="3965734" cy="4045048"/>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985"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885"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142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432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4683093" y="715061"/>
            <a:ext cx="3965734" cy="4045048"/>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竖排标题 1"/>
          <p:cNvSpPr>
            <a:spLocks noGrp="1"/>
          </p:cNvSpPr>
          <p:nvPr>
            <p:ph type="title" orient="vert"/>
            <p:custDataLst>
              <p:tags r:id="rId8"/>
            </p:custDataLst>
          </p:nvPr>
        </p:nvSpPr>
        <p:spPr>
          <a:xfrm>
            <a:off x="7934958" y="715061"/>
            <a:ext cx="713832" cy="4045048"/>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862" y="715055"/>
            <a:ext cx="7377218" cy="4045048"/>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3" name="日期占位符 2"/>
          <p:cNvSpPr>
            <a:spLocks noGrp="1"/>
          </p:cNvSpPr>
          <p:nvPr>
            <p:ph type="dt" sz="half" idx="10"/>
            <p:custDataLst>
              <p:tags r:id="rId8"/>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502866" y="715061"/>
            <a:ext cx="8145960" cy="4045048"/>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9151619" cy="5147945"/>
          </a:xfrm>
          <a:prstGeom prst="rect">
            <a:avLst/>
          </a:prstGeom>
          <a:solidFill>
            <a:schemeClr val="bg2"/>
          </a:solidFill>
        </p:spPr>
      </p:pic>
      <p:sp>
        <p:nvSpPr>
          <p:cNvPr id="3" name="日期占位符 2"/>
          <p:cNvSpPr>
            <a:spLocks noGrp="1"/>
          </p:cNvSpPr>
          <p:nvPr>
            <p:ph type="dt" sz="half" idx="10"/>
            <p:custDataLst>
              <p:tags r:id="rId5"/>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任意多边形 5"/>
          <p:cNvSpPr/>
          <p:nvPr userDrawn="1">
            <p:custDataLst>
              <p:tags r:id="rId8"/>
            </p:custDataLst>
          </p:nvPr>
        </p:nvSpPr>
        <p:spPr>
          <a:xfrm>
            <a:off x="581509" y="1544653"/>
            <a:ext cx="938994" cy="2058638"/>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sp>
        <p:nvSpPr>
          <p:cNvPr id="7" name="文本占位符 6"/>
          <p:cNvSpPr>
            <a:spLocks noGrp="1"/>
          </p:cNvSpPr>
          <p:nvPr>
            <p:ph type="body" idx="14" hasCustomPrompt="1"/>
            <p:custDataLst>
              <p:tags r:id="rId9"/>
            </p:custDataLst>
          </p:nvPr>
        </p:nvSpPr>
        <p:spPr>
          <a:xfrm>
            <a:off x="912302" y="2891434"/>
            <a:ext cx="3272657" cy="343186"/>
          </a:xfrm>
        </p:spPr>
        <p:txBody>
          <a:bodyPr vert="horz" wrap="square" lIns="90170" tIns="46990" rIns="90170" bIns="46990" anchor="t" anchorCtr="0">
            <a:normAutofit/>
          </a:bodyPr>
          <a:lstStyle>
            <a:lvl1pPr marL="342900" marR="0" indent="-34290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单击此处编辑文本</a:t>
            </a:r>
            <a:endParaRPr lang="zh-CN" altLang="en-US"/>
          </a:p>
        </p:txBody>
      </p:sp>
      <p:sp>
        <p:nvSpPr>
          <p:cNvPr id="2" name="标题 1"/>
          <p:cNvSpPr>
            <a:spLocks noGrp="1"/>
          </p:cNvSpPr>
          <p:nvPr>
            <p:ph type="title" idx="13" hasCustomPrompt="1"/>
            <p:custDataLst>
              <p:tags r:id="rId10"/>
            </p:custDataLst>
          </p:nvPr>
        </p:nvSpPr>
        <p:spPr>
          <a:xfrm>
            <a:off x="912302" y="1923581"/>
            <a:ext cx="3272657" cy="879890"/>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5" b="0" spc="7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8"/>
            </p:custDataLst>
          </p:nvPr>
        </p:nvSpPr>
        <p:spPr>
          <a:xfrm>
            <a:off x="502830" y="332715"/>
            <a:ext cx="8145960" cy="331749"/>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19239" y="228054"/>
            <a:ext cx="8713143" cy="469183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hasCustomPrompt="1"/>
            <p:custDataLst>
              <p:tags r:id="rId9"/>
            </p:custDataLst>
          </p:nvPr>
        </p:nvSpPr>
        <p:spPr>
          <a:xfrm>
            <a:off x="962001" y="937718"/>
            <a:ext cx="7225817" cy="543152"/>
          </a:xfrm>
        </p:spPr>
        <p:txBody>
          <a:bodyPr wrap="square" anchor="ctr">
            <a:normAutofit/>
          </a:bodyP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1635" y="1624142"/>
            <a:ext cx="7225967" cy="2586053"/>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3621467" cy="514794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8611102" y="0"/>
            <a:ext cx="540518" cy="517285"/>
          </a:xfrm>
          <a:prstGeom prst="rect">
            <a:avLst/>
          </a:prstGeom>
        </p:spPr>
      </p:pic>
      <p:sp>
        <p:nvSpPr>
          <p:cNvPr id="2" name="标题 1"/>
          <p:cNvSpPr>
            <a:spLocks noGrp="1"/>
          </p:cNvSpPr>
          <p:nvPr>
            <p:ph type="title" hasCustomPrompt="1"/>
            <p:custDataLst>
              <p:tags r:id="rId6"/>
            </p:custDataLst>
          </p:nvPr>
        </p:nvSpPr>
        <p:spPr>
          <a:xfrm>
            <a:off x="437764" y="578310"/>
            <a:ext cx="2972475" cy="662051"/>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440467" y="1324191"/>
            <a:ext cx="2969773" cy="307245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3829088" y="578011"/>
            <a:ext cx="4864050" cy="3819133"/>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9151619" cy="1999977"/>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9"/>
            </p:custDataLst>
          </p:nvPr>
        </p:nvSpPr>
        <p:spPr>
          <a:xfrm>
            <a:off x="459382" y="586414"/>
            <a:ext cx="8239160" cy="470192"/>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382" y="1245785"/>
            <a:ext cx="8238841" cy="621518"/>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964" y="2107860"/>
            <a:ext cx="8231054" cy="257524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3774988"/>
            <a:ext cx="9151619" cy="1372957"/>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9"/>
            </p:custDataLst>
          </p:nvPr>
        </p:nvSpPr>
        <p:spPr>
          <a:xfrm>
            <a:off x="453978" y="502641"/>
            <a:ext cx="8239160" cy="424253"/>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4006" y="1262027"/>
            <a:ext cx="8249969" cy="241040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871" y="3888669"/>
            <a:ext cx="8258076" cy="759332"/>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9151619" cy="68639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8611102" y="4630660"/>
            <a:ext cx="540518" cy="51728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4696239"/>
            <a:ext cx="540518" cy="451706"/>
          </a:xfrm>
          <a:prstGeom prst="rect">
            <a:avLst/>
          </a:prstGeom>
        </p:spPr>
      </p:pic>
      <p:sp>
        <p:nvSpPr>
          <p:cNvPr id="2" name="标题 1"/>
          <p:cNvSpPr>
            <a:spLocks noGrp="1"/>
          </p:cNvSpPr>
          <p:nvPr>
            <p:ph type="title"/>
            <p:custDataLst>
              <p:tags r:id="rId9"/>
            </p:custDataLst>
          </p:nvPr>
        </p:nvSpPr>
        <p:spPr>
          <a:xfrm>
            <a:off x="435062" y="178359"/>
            <a:ext cx="8285098" cy="331749"/>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5062" y="1248511"/>
            <a:ext cx="4010139" cy="2172609"/>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5701" y="1248511"/>
            <a:ext cx="4029055" cy="2172609"/>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658" y="3615731"/>
            <a:ext cx="4010139" cy="58638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93808" y="3613029"/>
            <a:ext cx="4029055" cy="586388"/>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5944"/>
            <a:ext cx="9151619" cy="371605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7935455" y="3984053"/>
            <a:ext cx="1216164" cy="1163892"/>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4131609"/>
            <a:ext cx="1216164" cy="1016336"/>
          </a:xfrm>
          <a:prstGeom prst="rect">
            <a:avLst/>
          </a:prstGeom>
        </p:spPr>
      </p:pic>
      <p:sp>
        <p:nvSpPr>
          <p:cNvPr id="2" name="标题 1"/>
          <p:cNvSpPr>
            <a:spLocks noGrp="1"/>
          </p:cNvSpPr>
          <p:nvPr>
            <p:ph type="title" hasCustomPrompt="1"/>
            <p:custDataLst>
              <p:tags r:id="rId9"/>
            </p:custDataLst>
          </p:nvPr>
        </p:nvSpPr>
        <p:spPr>
          <a:xfrm>
            <a:off x="1143051" y="1005296"/>
            <a:ext cx="6863715" cy="1791592"/>
          </a:xfrm>
        </p:spPr>
        <p:txBody>
          <a:bodyPr wrap="square" anchor="b">
            <a:normAutofit/>
          </a:bodyPr>
          <a:lstStyle>
            <a:lvl1pPr algn="ctr">
              <a:defRPr sz="4505"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2761" y="2899623"/>
            <a:ext cx="6863715" cy="1243035"/>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内容占位符 5"/>
          <p:cNvSpPr>
            <a:spLocks noGrp="1"/>
          </p:cNvSpPr>
          <p:nvPr>
            <p:ph sz="quarter" idx="10" hasCustomPrompt="1"/>
          </p:nvPr>
        </p:nvSpPr>
        <p:spPr>
          <a:xfrm>
            <a:off x="1192139" y="2646139"/>
            <a:ext cx="1871662" cy="432048"/>
          </a:xfrm>
          <a:ln w="12700">
            <a:solidFill>
              <a:srgbClr val="C00000"/>
            </a:solidFill>
            <a:prstDash val="dash"/>
          </a:ln>
        </p:spPr>
        <p:style>
          <a:lnRef idx="2">
            <a:schemeClr val="accent2"/>
          </a:lnRef>
          <a:fillRef idx="1">
            <a:schemeClr val="lt1"/>
          </a:fillRef>
          <a:effectRef idx="0">
            <a:schemeClr val="accent2"/>
          </a:effectRef>
          <a:fontRef idx="none"/>
        </p:style>
        <p:txBody>
          <a:bodyPr anchor="ctr">
            <a:noAutofit/>
          </a:bodyPr>
          <a:lstStyle>
            <a:lvl1pPr marL="0" indent="0" algn="ctr">
              <a:buNone/>
              <a:defRPr sz="1400"/>
            </a:lvl1pPr>
          </a:lstStyle>
          <a:p>
            <a:pPr lvl="0"/>
            <a:r>
              <a:rPr lang="zh-CN" altLang="en-US" dirty="0"/>
              <a:t>此处插入内容</a:t>
            </a:r>
            <a:endParaRPr lang="zh-CN" altLang="en-US" dirty="0"/>
          </a:p>
        </p:txBody>
      </p:sp>
      <p:sp>
        <p:nvSpPr>
          <p:cNvPr id="9" name="内容占位符 5"/>
          <p:cNvSpPr>
            <a:spLocks noGrp="1"/>
          </p:cNvSpPr>
          <p:nvPr>
            <p:ph sz="quarter" idx="11" hasCustomPrompt="1"/>
          </p:nvPr>
        </p:nvSpPr>
        <p:spPr>
          <a:xfrm>
            <a:off x="3604407" y="2646139"/>
            <a:ext cx="1871662" cy="432048"/>
          </a:xfrm>
          <a:ln w="12700">
            <a:solidFill>
              <a:srgbClr val="C00000"/>
            </a:solidFill>
            <a:prstDash val="dash"/>
          </a:ln>
        </p:spPr>
        <p:style>
          <a:lnRef idx="2">
            <a:schemeClr val="accent2"/>
          </a:lnRef>
          <a:fillRef idx="1">
            <a:schemeClr val="lt1"/>
          </a:fillRef>
          <a:effectRef idx="0">
            <a:schemeClr val="accent2"/>
          </a:effectRef>
          <a:fontRef idx="none"/>
        </p:style>
        <p:txBody>
          <a:bodyPr anchor="ctr">
            <a:noAutofit/>
          </a:bodyPr>
          <a:lstStyle>
            <a:lvl1pPr marL="0" indent="0" algn="ctr">
              <a:buNone/>
              <a:defRPr sz="1400"/>
            </a:lvl1pPr>
          </a:lstStyle>
          <a:p>
            <a:pPr lvl="0"/>
            <a:r>
              <a:rPr lang="zh-CN" altLang="en-US" dirty="0"/>
              <a:t>此处插入内容</a:t>
            </a:r>
            <a:endParaRPr lang="zh-CN" altLang="en-US" dirty="0"/>
          </a:p>
        </p:txBody>
      </p:sp>
      <p:sp>
        <p:nvSpPr>
          <p:cNvPr id="10" name="内容占位符 5"/>
          <p:cNvSpPr>
            <a:spLocks noGrp="1"/>
          </p:cNvSpPr>
          <p:nvPr>
            <p:ph sz="quarter" idx="12" hasCustomPrompt="1"/>
          </p:nvPr>
        </p:nvSpPr>
        <p:spPr>
          <a:xfrm>
            <a:off x="6016675" y="2646139"/>
            <a:ext cx="1871662" cy="432048"/>
          </a:xfrm>
          <a:ln w="12700">
            <a:solidFill>
              <a:srgbClr val="C00000"/>
            </a:solidFill>
            <a:prstDash val="dash"/>
          </a:ln>
        </p:spPr>
        <p:style>
          <a:lnRef idx="2">
            <a:schemeClr val="accent2"/>
          </a:lnRef>
          <a:fillRef idx="1">
            <a:schemeClr val="lt1"/>
          </a:fillRef>
          <a:effectRef idx="0">
            <a:schemeClr val="accent2"/>
          </a:effectRef>
          <a:fontRef idx="none"/>
        </p:style>
        <p:txBody>
          <a:bodyPr anchor="ctr">
            <a:noAutofit/>
          </a:bodyPr>
          <a:lstStyle>
            <a:lvl1pPr marL="0" indent="0" algn="ctr">
              <a:buNone/>
              <a:defRPr sz="1400"/>
            </a:lvl1pPr>
          </a:lstStyle>
          <a:p>
            <a:pPr lvl="0"/>
            <a:r>
              <a:rPr lang="zh-CN" altLang="en-US" dirty="0"/>
              <a:t>此处插入内容</a:t>
            </a:r>
            <a:endParaRPr lang="zh-CN" altLang="en-US" dirty="0"/>
          </a:p>
        </p:txBody>
      </p:sp>
      <p:sp>
        <p:nvSpPr>
          <p:cNvPr id="8" name="标题 7"/>
          <p:cNvSpPr>
            <a:spLocks noGrp="1"/>
          </p:cNvSpPr>
          <p:nvPr>
            <p:ph type="title"/>
          </p:nvPr>
        </p:nvSpPr>
        <p:spPr>
          <a:xfrm>
            <a:off x="543521" y="1494011"/>
            <a:ext cx="4680520" cy="858044"/>
          </a:xfrm>
        </p:spPr>
        <p:txBody>
          <a:bodyPr/>
          <a:lstStyle>
            <a:lvl1pPr>
              <a:defRPr b="1">
                <a:solidFill>
                  <a:schemeClr val="bg1"/>
                </a:solidFill>
              </a:defRPr>
            </a:lvl1p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55607" y="413891"/>
            <a:ext cx="2812250" cy="576064"/>
          </a:xfrm>
        </p:spPr>
        <p:txBody>
          <a:bodyPr vert="horz">
            <a:noAutofit/>
          </a:bodyPr>
          <a:lstStyle>
            <a:lvl1pPr algn="l">
              <a:defRPr sz="16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744652" y="1061963"/>
            <a:ext cx="3600400" cy="3168352"/>
          </a:xfrm>
        </p:spPr>
        <p:txBody>
          <a:bodyPr>
            <a:normAutofit/>
          </a:bodyPr>
          <a:lstStyle>
            <a:lvl1pPr marL="342900" indent="-342900">
              <a:lnSpc>
                <a:spcPct val="150000"/>
              </a:lnSpc>
              <a:buFont typeface="+mj-lt"/>
              <a:buAutoNum type="arabicPeriod"/>
              <a:defRPr sz="1200">
                <a:latin typeface="微软雅黑" panose="020B0503020204020204" pitchFamily="34" charset="-122"/>
                <a:ea typeface="微软雅黑" panose="020B0503020204020204" pitchFamily="34" charset="-122"/>
              </a:defRPr>
            </a:lvl1pPr>
            <a:lvl2pPr marL="742950" indent="-285750">
              <a:lnSpc>
                <a:spcPct val="150000"/>
              </a:lnSpc>
              <a:buFont typeface="+mj-lt"/>
              <a:buAutoNum type="arabicPeriod"/>
              <a:defRPr sz="1100">
                <a:latin typeface="微软雅黑" panose="020B0503020204020204" pitchFamily="34" charset="-122"/>
                <a:ea typeface="微软雅黑" panose="020B0503020204020204" pitchFamily="34" charset="-122"/>
              </a:defRPr>
            </a:lvl2pPr>
            <a:lvl3pPr marL="1143000" indent="-228600">
              <a:lnSpc>
                <a:spcPct val="150000"/>
              </a:lnSpc>
              <a:buFont typeface="+mj-lt"/>
              <a:buAutoNum type="arabicPeriod"/>
              <a:defRPr sz="1050">
                <a:latin typeface="微软雅黑" panose="020B0503020204020204" pitchFamily="34" charset="-122"/>
                <a:ea typeface="微软雅黑" panose="020B0503020204020204" pitchFamily="34" charset="-122"/>
              </a:defRPr>
            </a:lvl3pPr>
            <a:lvl4pPr marL="16002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4pPr>
            <a:lvl5pPr marL="20574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2"/>
          <p:cNvSpPr>
            <a:spLocks noGrp="1"/>
          </p:cNvSpPr>
          <p:nvPr>
            <p:ph idx="10"/>
          </p:nvPr>
        </p:nvSpPr>
        <p:spPr>
          <a:xfrm>
            <a:off x="4719985" y="1061963"/>
            <a:ext cx="3736264" cy="3168352"/>
          </a:xfrm>
        </p:spPr>
        <p:txBody>
          <a:bodyPr>
            <a:normAutofit/>
          </a:bodyPr>
          <a:lstStyle>
            <a:lvl1pPr marL="342900" indent="-342900">
              <a:lnSpc>
                <a:spcPct val="150000"/>
              </a:lnSpc>
              <a:buFont typeface="+mj-lt"/>
              <a:buAutoNum type="arabicPeriod"/>
              <a:defRPr sz="1200">
                <a:latin typeface="微软雅黑" panose="020B0503020204020204" pitchFamily="34" charset="-122"/>
                <a:ea typeface="微软雅黑" panose="020B0503020204020204" pitchFamily="34" charset="-122"/>
              </a:defRPr>
            </a:lvl1pPr>
            <a:lvl2pPr marL="742950" indent="-285750">
              <a:lnSpc>
                <a:spcPct val="150000"/>
              </a:lnSpc>
              <a:buFont typeface="+mj-lt"/>
              <a:buAutoNum type="arabicPeriod"/>
              <a:defRPr sz="1100">
                <a:latin typeface="微软雅黑" panose="020B0503020204020204" pitchFamily="34" charset="-122"/>
                <a:ea typeface="微软雅黑" panose="020B0503020204020204" pitchFamily="34" charset="-122"/>
              </a:defRPr>
            </a:lvl2pPr>
            <a:lvl3pPr marL="1143000" indent="-228600">
              <a:lnSpc>
                <a:spcPct val="150000"/>
              </a:lnSpc>
              <a:buFont typeface="+mj-lt"/>
              <a:buAutoNum type="arabicPeriod"/>
              <a:defRPr sz="1050">
                <a:latin typeface="微软雅黑" panose="020B0503020204020204" pitchFamily="34" charset="-122"/>
                <a:ea typeface="微软雅黑" panose="020B0503020204020204" pitchFamily="34" charset="-122"/>
              </a:defRPr>
            </a:lvl3pPr>
            <a:lvl4pPr marL="16002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4pPr>
            <a:lvl5pPr marL="20574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ph type="title"/>
          </p:nvPr>
        </p:nvSpPr>
        <p:spPr>
          <a:xfrm>
            <a:off x="755607" y="413891"/>
            <a:ext cx="2812250" cy="576064"/>
          </a:xfrm>
        </p:spPr>
        <p:txBody>
          <a:bodyPr vert="horz">
            <a:noAutofit/>
          </a:bodyPr>
          <a:lstStyle>
            <a:lvl1pPr algn="l">
              <a:defRPr sz="16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5" name="内容占位符 2"/>
          <p:cNvSpPr>
            <a:spLocks noGrp="1"/>
          </p:cNvSpPr>
          <p:nvPr>
            <p:ph idx="1"/>
          </p:nvPr>
        </p:nvSpPr>
        <p:spPr>
          <a:xfrm>
            <a:off x="744652" y="1061963"/>
            <a:ext cx="3600400" cy="3168352"/>
          </a:xfrm>
        </p:spPr>
        <p:txBody>
          <a:bodyPr>
            <a:normAutofit/>
          </a:bodyPr>
          <a:lstStyle>
            <a:lvl1pPr marL="342900" indent="-342900">
              <a:lnSpc>
                <a:spcPct val="150000"/>
              </a:lnSpc>
              <a:buFont typeface="+mj-lt"/>
              <a:buAutoNum type="arabicPeriod"/>
              <a:defRPr sz="1200">
                <a:latin typeface="微软雅黑" panose="020B0503020204020204" pitchFamily="34" charset="-122"/>
                <a:ea typeface="微软雅黑" panose="020B0503020204020204" pitchFamily="34" charset="-122"/>
              </a:defRPr>
            </a:lvl1pPr>
            <a:lvl2pPr marL="742950" indent="-285750">
              <a:lnSpc>
                <a:spcPct val="150000"/>
              </a:lnSpc>
              <a:buFont typeface="+mj-lt"/>
              <a:buAutoNum type="arabicPeriod"/>
              <a:defRPr sz="1100">
                <a:latin typeface="微软雅黑" panose="020B0503020204020204" pitchFamily="34" charset="-122"/>
                <a:ea typeface="微软雅黑" panose="020B0503020204020204" pitchFamily="34" charset="-122"/>
              </a:defRPr>
            </a:lvl2pPr>
            <a:lvl3pPr marL="1143000" indent="-228600">
              <a:lnSpc>
                <a:spcPct val="150000"/>
              </a:lnSpc>
              <a:buFont typeface="+mj-lt"/>
              <a:buAutoNum type="arabicPeriod"/>
              <a:defRPr sz="1050">
                <a:latin typeface="微软雅黑" panose="020B0503020204020204" pitchFamily="34" charset="-122"/>
                <a:ea typeface="微软雅黑" panose="020B0503020204020204" pitchFamily="34" charset="-122"/>
              </a:defRPr>
            </a:lvl3pPr>
            <a:lvl4pPr marL="16002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4pPr>
            <a:lvl5pPr marL="20574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内容占位符 2"/>
          <p:cNvSpPr>
            <a:spLocks noGrp="1"/>
          </p:cNvSpPr>
          <p:nvPr>
            <p:ph idx="10"/>
          </p:nvPr>
        </p:nvSpPr>
        <p:spPr>
          <a:xfrm>
            <a:off x="4719985" y="1061963"/>
            <a:ext cx="3736264" cy="3168352"/>
          </a:xfrm>
        </p:spPr>
        <p:txBody>
          <a:bodyPr>
            <a:normAutofit/>
          </a:bodyPr>
          <a:lstStyle>
            <a:lvl1pPr marL="342900" indent="-342900">
              <a:lnSpc>
                <a:spcPct val="150000"/>
              </a:lnSpc>
              <a:buFont typeface="+mj-lt"/>
              <a:buAutoNum type="arabicPeriod"/>
              <a:defRPr sz="1200">
                <a:latin typeface="微软雅黑" panose="020B0503020204020204" pitchFamily="34" charset="-122"/>
                <a:ea typeface="微软雅黑" panose="020B0503020204020204" pitchFamily="34" charset="-122"/>
              </a:defRPr>
            </a:lvl1pPr>
            <a:lvl2pPr marL="742950" indent="-285750">
              <a:lnSpc>
                <a:spcPct val="150000"/>
              </a:lnSpc>
              <a:buFont typeface="+mj-lt"/>
              <a:buAutoNum type="arabicPeriod"/>
              <a:defRPr sz="1100">
                <a:latin typeface="微软雅黑" panose="020B0503020204020204" pitchFamily="34" charset="-122"/>
                <a:ea typeface="微软雅黑" panose="020B0503020204020204" pitchFamily="34" charset="-122"/>
              </a:defRPr>
            </a:lvl2pPr>
            <a:lvl3pPr marL="1143000" indent="-228600">
              <a:lnSpc>
                <a:spcPct val="150000"/>
              </a:lnSpc>
              <a:buFont typeface="+mj-lt"/>
              <a:buAutoNum type="arabicPeriod"/>
              <a:defRPr sz="1050">
                <a:latin typeface="微软雅黑" panose="020B0503020204020204" pitchFamily="34" charset="-122"/>
                <a:ea typeface="微软雅黑" panose="020B0503020204020204" pitchFamily="34" charset="-122"/>
              </a:defRPr>
            </a:lvl3pPr>
            <a:lvl4pPr marL="16002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4pPr>
            <a:lvl5pPr marL="2057400" indent="-228600">
              <a:lnSpc>
                <a:spcPct val="150000"/>
              </a:lnSpc>
              <a:buFont typeface="+mj-lt"/>
              <a:buAutoNum type="arabicPeriod"/>
              <a:defRPr sz="10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9151619" cy="5147945"/>
          </a:xfrm>
          <a:prstGeom prst="rect">
            <a:avLst/>
          </a:prstGeom>
        </p:spPr>
      </p:pic>
      <p:sp>
        <p:nvSpPr>
          <p:cNvPr id="16" name="日期占位符 15"/>
          <p:cNvSpPr>
            <a:spLocks noGrp="1"/>
          </p:cNvSpPr>
          <p:nvPr>
            <p:ph type="dt" sz="half" idx="10"/>
            <p:custDataLst>
              <p:tags r:id="rId5"/>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cxnSp>
        <p:nvCxnSpPr>
          <p:cNvPr id="10" name="直接连接符 9"/>
          <p:cNvCxnSpPr/>
          <p:nvPr userDrawn="1">
            <p:custDataLst>
              <p:tags r:id="rId8"/>
            </p:custDataLst>
          </p:nvPr>
        </p:nvCxnSpPr>
        <p:spPr>
          <a:xfrm>
            <a:off x="572214" y="2244123"/>
            <a:ext cx="32669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p:cNvSpPr>
            <a:spLocks noGrp="1"/>
          </p:cNvSpPr>
          <p:nvPr>
            <p:ph type="body" sz="quarter" idx="16" hasCustomPrompt="1"/>
            <p:custDataLst>
              <p:tags r:id="rId9"/>
            </p:custDataLst>
          </p:nvPr>
        </p:nvSpPr>
        <p:spPr>
          <a:xfrm>
            <a:off x="572215" y="3476774"/>
            <a:ext cx="1481895" cy="306961"/>
          </a:xfrm>
          <a:prstGeom prst="rect">
            <a:avLst/>
          </a:prstGeom>
        </p:spPr>
        <p:txBody>
          <a:bodyPr vert="horz" wrap="square" lIns="90170" tIns="46990" rIns="90170" bIns="46990" anchor="t" anchorCtr="0">
            <a:normAutofit/>
          </a:bodyPr>
          <a:lstStyle>
            <a:lvl1pPr marL="257175" marR="0" indent="-257175" algn="l" rtl="0" eaLnBrk="1" fontAlgn="auto">
              <a:lnSpc>
                <a:spcPct val="130000"/>
              </a:lnSpc>
              <a:spcBef>
                <a:spcPts val="0"/>
              </a:spcBef>
              <a:spcAft>
                <a:spcPts val="1000"/>
              </a:spcAft>
              <a:buClrTx/>
              <a:buSzPts val="1600"/>
              <a:buFont typeface="Arial" panose="020B0604020202020204" pitchFamily="34" charset="0"/>
              <a:buNone/>
              <a:defRPr sz="12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0"/>
            </p:custDataLst>
          </p:nvPr>
        </p:nvSpPr>
        <p:spPr>
          <a:xfrm>
            <a:off x="2428754" y="3476774"/>
            <a:ext cx="1353200" cy="306961"/>
          </a:xfrm>
          <a:prstGeom prst="rect">
            <a:avLst/>
          </a:prstGeom>
        </p:spPr>
        <p:txBody>
          <a:bodyPr vert="horz" wrap="square" lIns="90170" tIns="46990" rIns="90170" bIns="46990" anchor="t" anchorCtr="0">
            <a:normAutofit/>
          </a:bodyPr>
          <a:lstStyle>
            <a:lvl1pPr marL="257175" marR="0" indent="-257175" algn="r" rtl="0" eaLnBrk="1" fontAlgn="auto">
              <a:lnSpc>
                <a:spcPct val="130000"/>
              </a:lnSpc>
              <a:spcBef>
                <a:spcPts val="0"/>
              </a:spcBef>
              <a:spcAft>
                <a:spcPts val="1000"/>
              </a:spcAft>
              <a:buClrTx/>
              <a:buSzPts val="1600"/>
              <a:buFont typeface="Arial" panose="020B0604020202020204" pitchFamily="34" charset="0"/>
              <a:buNone/>
              <a:defRPr sz="1200" b="0" spc="150">
                <a:solidFill>
                  <a:schemeClr val="tx1">
                    <a:lumMod val="85000"/>
                    <a:lumOff val="1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3" name="副标题 2"/>
          <p:cNvSpPr>
            <a:spLocks noGrp="1"/>
          </p:cNvSpPr>
          <p:nvPr>
            <p:ph type="subTitle" idx="14" hasCustomPrompt="1"/>
            <p:custDataLst>
              <p:tags r:id="rId11"/>
            </p:custDataLst>
          </p:nvPr>
        </p:nvSpPr>
        <p:spPr>
          <a:xfrm>
            <a:off x="572215" y="2396670"/>
            <a:ext cx="3267414" cy="957584"/>
          </a:xfrm>
        </p:spPr>
        <p:txBody>
          <a:bodyPr vert="horz" wrap="square" lIns="90170" tIns="46990" rIns="90170" bIns="46990" anchor="t" anchorCtr="0">
            <a:normAutofit/>
          </a:bodyPr>
          <a:lstStyle>
            <a:lvl1pPr marL="0" marR="0" indent="0" algn="l" defTabSz="914400" rtl="0" eaLnBrk="1" fontAlgn="auto" latinLnBrk="0" hangingPunct="1">
              <a:lnSpc>
                <a:spcPct val="120000"/>
              </a:lnSpc>
              <a:spcBef>
                <a:spcPts val="450"/>
              </a:spcBef>
              <a:spcAft>
                <a:spcPts val="0"/>
              </a:spcAft>
              <a:buClrTx/>
              <a:buSzPts val="1600"/>
              <a:buFont typeface="Arial" panose="020B0604020202020204" pitchFamily="34" charset="0"/>
              <a:buNone/>
              <a:defRPr sz="1200" b="0" spc="15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lvl2pPr>
            <a:lvl3pPr marL="686435" indent="0" algn="ctr">
              <a:buNone/>
            </a:lvl3pPr>
            <a:lvl4pPr marL="1029335" indent="0" algn="ctr">
              <a:buNone/>
            </a:lvl4pPr>
            <a:lvl5pPr marL="1372870" indent="0" algn="ctr">
              <a:buNone/>
            </a:lvl5pPr>
            <a:lvl6pPr marL="1715770" indent="0" algn="ctr">
              <a:buNone/>
            </a:lvl6pPr>
            <a:lvl7pPr marL="2059305" indent="0" algn="ctr">
              <a:buNone/>
            </a:lvl7pPr>
            <a:lvl8pPr marL="2402205" indent="0" algn="ctr">
              <a:buNone/>
            </a:lvl8pPr>
            <a:lvl9pPr marL="274574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2"/>
            </p:custDataLst>
          </p:nvPr>
        </p:nvSpPr>
        <p:spPr>
          <a:xfrm>
            <a:off x="572215" y="1364217"/>
            <a:ext cx="3622040" cy="728793"/>
          </a:xfrm>
        </p:spPr>
        <p:txBody>
          <a:bodyPr vert="horz" wrap="square" lIns="90170" tIns="46990" rIns="90170" bIns="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5" b="0" spc="6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ph type="title"/>
            <p:custDataLst>
              <p:tags r:id="rId8"/>
            </p:custDataLst>
          </p:nvPr>
        </p:nvSpPr>
        <p:spPr>
          <a:xfrm>
            <a:off x="502830" y="332718"/>
            <a:ext cx="8145960" cy="331749"/>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502830" y="715061"/>
            <a:ext cx="8145960" cy="4045048"/>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985"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885"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142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432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50540" y="4290717"/>
            <a:ext cx="3050540" cy="857228"/>
          </a:xfrm>
          <a:prstGeom prst="rect">
            <a:avLst/>
          </a:prstGeom>
        </p:spPr>
      </p:pic>
      <p:sp>
        <p:nvSpPr>
          <p:cNvPr id="4" name="日期占位符 3"/>
          <p:cNvSpPr>
            <a:spLocks noGrp="1"/>
          </p:cNvSpPr>
          <p:nvPr>
            <p:ph type="dt" sz="half" idx="10"/>
            <p:custDataLst>
              <p:tags r:id="rId5"/>
            </p:custDataLst>
          </p:nvPr>
        </p:nvSpPr>
        <p:spPr>
          <a:xfrm>
            <a:off x="660356"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3089572" y="4766494"/>
            <a:ext cx="2972475" cy="237798"/>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6463331" y="4766494"/>
            <a:ext cx="2026687" cy="237798"/>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2122508" y="2658113"/>
            <a:ext cx="4906603" cy="627267"/>
          </a:xfrm>
        </p:spPr>
        <p:txBody>
          <a:bodyPr vert="horz" wrap="square" lIns="90170" tIns="46990" rIns="90170" bIns="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3305"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2122508" y="3339020"/>
            <a:ext cx="4906603" cy="388467"/>
          </a:xfrm>
        </p:spPr>
        <p:txBody>
          <a:bodyPr vert="horz" wrap="square" lIns="90170" tIns="4699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1600"/>
              <a:buFont typeface="Arial" panose="020B0604020202020204" pitchFamily="34" charset="0"/>
              <a:buNone/>
              <a:defRPr sz="1200" b="0" spc="20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lvl2pPr>
            <a:lvl3pPr marL="686435" indent="0" algn="ctr">
              <a:buNone/>
            </a:lvl3pPr>
            <a:lvl4pPr marL="1029335" indent="0" algn="ctr">
              <a:buNone/>
            </a:lvl4pPr>
            <a:lvl5pPr marL="1372870" indent="0" algn="ctr">
              <a:buNone/>
            </a:lvl5pPr>
            <a:lvl6pPr marL="1715770" indent="0" algn="ctr">
              <a:buNone/>
            </a:lvl6pPr>
            <a:lvl7pPr marL="2059305" indent="0" algn="ctr">
              <a:buNone/>
            </a:lvl7pPr>
            <a:lvl8pPr marL="2402205" indent="0" algn="ctr">
              <a:buNone/>
            </a:lvl8pPr>
            <a:lvl9pPr marL="2745740" indent="0" algn="ctr">
              <a:buNone/>
            </a:lvl9pPr>
          </a:lstStyle>
          <a:p>
            <a:r>
              <a:rPr lang="zh-CN" altLang="en-US"/>
              <a:t>单击此处编辑副标题</a:t>
            </a:r>
            <a:endParaRPr lang="zh-CN" altLang="en-US"/>
          </a:p>
        </p:txBody>
      </p:sp>
      <p:sp>
        <p:nvSpPr>
          <p:cNvPr id="11" name="任意多边形 10"/>
          <p:cNvSpPr/>
          <p:nvPr userDrawn="1">
            <p:custDataLst>
              <p:tags r:id="rId10"/>
            </p:custDataLst>
          </p:nvPr>
        </p:nvSpPr>
        <p:spPr>
          <a:xfrm>
            <a:off x="3769800" y="1332511"/>
            <a:ext cx="1611543" cy="285035"/>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zh-CN" altLang="en-US" sz="1350" spc="200">
              <a:solidFill>
                <a:schemeClr val="lt1"/>
              </a:solidFill>
              <a:latin typeface="Arial" panose="020B0604020202020204" pitchFamily="34" charset="0"/>
              <a:ea typeface="微软雅黑" panose="020B0503020204020204" pitchFamily="34" charset="-122"/>
            </a:endParaRPr>
          </a:p>
        </p:txBody>
      </p:sp>
      <p:sp>
        <p:nvSpPr>
          <p:cNvPr id="12" name="任意多边形 11"/>
          <p:cNvSpPr/>
          <p:nvPr userDrawn="1">
            <p:custDataLst>
              <p:tags r:id="rId11"/>
            </p:custDataLst>
          </p:nvPr>
        </p:nvSpPr>
        <p:spPr>
          <a:xfrm rot="10800000">
            <a:off x="3769800" y="2299181"/>
            <a:ext cx="1611543" cy="285035"/>
          </a:xfrm>
          <a:custGeom>
            <a:avLst/>
            <a:gdLst>
              <a:gd name="connisteX0" fmla="*/ 0 w 2146935"/>
              <a:gd name="connsiteY0" fmla="*/ 734060 h 744855"/>
              <a:gd name="connisteX1" fmla="*/ 0 w 2146935"/>
              <a:gd name="connsiteY1" fmla="*/ 0 h 744855"/>
              <a:gd name="connisteX2" fmla="*/ 2146935 w 2146935"/>
              <a:gd name="connsiteY2" fmla="*/ 0 h 744855"/>
              <a:gd name="connisteX3" fmla="*/ 2146935 w 2146935"/>
              <a:gd name="connsiteY3" fmla="*/ 744855 h 744855"/>
            </a:gdLst>
            <a:ahLst/>
            <a:cxnLst>
              <a:cxn ang="0">
                <a:pos x="connisteX0" y="connsiteY0"/>
              </a:cxn>
              <a:cxn ang="0">
                <a:pos x="connisteX1" y="connsiteY1"/>
              </a:cxn>
              <a:cxn ang="0">
                <a:pos x="connisteX2" y="connsiteY2"/>
              </a:cxn>
              <a:cxn ang="0">
                <a:pos x="connisteX3" y="connsiteY3"/>
              </a:cxn>
            </a:cxnLst>
            <a:rect l="l" t="t" r="r" b="b"/>
            <a:pathLst>
              <a:path w="2146935" h="744855">
                <a:moveTo>
                  <a:pt x="0" y="734060"/>
                </a:moveTo>
                <a:lnTo>
                  <a:pt x="0" y="0"/>
                </a:lnTo>
                <a:lnTo>
                  <a:pt x="2146935" y="0"/>
                </a:lnTo>
                <a:lnTo>
                  <a:pt x="2146935" y="74485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zh-CN" altLang="en-US" sz="1350" spc="200">
              <a:solidFill>
                <a:schemeClr val="lt1"/>
              </a:solidFill>
              <a:latin typeface="Arial" panose="020B0604020202020204" pitchFamily="34" charset="0"/>
              <a:ea typeface="微软雅黑" panose="020B0503020204020204" pitchFamily="34" charset="-122"/>
            </a:endParaRPr>
          </a:p>
        </p:txBody>
      </p:sp>
      <p:cxnSp>
        <p:nvCxnSpPr>
          <p:cNvPr id="16" name="直接连接符 15"/>
          <p:cNvCxnSpPr/>
          <p:nvPr userDrawn="1">
            <p:custDataLst>
              <p:tags r:id="rId12"/>
            </p:custDataLst>
          </p:nvPr>
        </p:nvCxnSpPr>
        <p:spPr>
          <a:xfrm>
            <a:off x="4384674" y="2356853"/>
            <a:ext cx="381318"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7.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5" Type="http://schemas.openxmlformats.org/officeDocument/2006/relationships/theme" Target="../theme/theme2.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8.xml"/><Relationship Id="rId19" Type="http://schemas.openxmlformats.org/officeDocument/2006/relationships/tags" Target="../tags/tag140.xml"/><Relationship Id="rId18" Type="http://schemas.openxmlformats.org/officeDocument/2006/relationships/slideLayout" Target="../slideLayouts/slideLayout24.xml"/><Relationship Id="rId17" Type="http://schemas.openxmlformats.org/officeDocument/2006/relationships/slideLayout" Target="../slideLayouts/slideLayout23.xml"/><Relationship Id="rId16" Type="http://schemas.openxmlformats.org/officeDocument/2006/relationships/slideLayout" Target="../slideLayouts/slideLayout22.xml"/><Relationship Id="rId15" Type="http://schemas.openxmlformats.org/officeDocument/2006/relationships/slideLayout" Target="../slideLayouts/slideLayout21.xml"/><Relationship Id="rId14" Type="http://schemas.openxmlformats.org/officeDocument/2006/relationships/slideLayout" Target="../slideLayouts/slideLayout20.xml"/><Relationship Id="rId13" Type="http://schemas.openxmlformats.org/officeDocument/2006/relationships/slideLayout" Target="../slideLayouts/slideLayout19.xml"/><Relationship Id="rId12" Type="http://schemas.openxmlformats.org/officeDocument/2006/relationships/slideLayout" Target="../slideLayouts/slideLayout18.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597" y="206169"/>
            <a:ext cx="8236744" cy="858044"/>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597" y="1201261"/>
            <a:ext cx="8236744" cy="3397616"/>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183481" y="4771679"/>
            <a:ext cx="2898114" cy="274097"/>
          </a:xfrm>
          <a:prstGeom prst="rect">
            <a:avLst/>
          </a:prstGeom>
        </p:spPr>
        <p:txBody>
          <a:bodyPr vert="horz" lIns="91440" tIns="45720" rIns="91440" bIns="45720" rtlCol="0" anchor="ctr"/>
          <a:lstStyle>
            <a:lvl1pPr algn="ctr">
              <a:defRPr sz="12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工程造价系列课程</a:t>
            </a:r>
            <a:endParaRPr lang="zh-CN" altLang="en-US" dirty="0"/>
          </a:p>
        </p:txBody>
      </p:sp>
      <p:sp>
        <p:nvSpPr>
          <p:cNvPr id="6" name="灯片编号占位符 5"/>
          <p:cNvSpPr>
            <a:spLocks noGrp="1"/>
          </p:cNvSpPr>
          <p:nvPr>
            <p:ph type="sldNum" sz="quarter" idx="4"/>
          </p:nvPr>
        </p:nvSpPr>
        <p:spPr>
          <a:xfrm>
            <a:off x="3952685" y="4795052"/>
            <a:ext cx="1199348" cy="250724"/>
          </a:xfrm>
          <a:prstGeom prst="rect">
            <a:avLst/>
          </a:prstGeom>
        </p:spPr>
        <p:txBody>
          <a:bodyPr vert="horz" lIns="91440" tIns="45720" rIns="91440" bIns="45720" rtlCol="0" anchor="ctr"/>
          <a:lstStyle>
            <a:lvl1pPr algn="ctr">
              <a:defRPr sz="1200">
                <a:solidFill>
                  <a:schemeClr val="bg1">
                    <a:lumMod val="8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lnSpc>
          <a:spcPct val="150000"/>
        </a:lnSpc>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lnSpc>
          <a:spcPct val="150000"/>
        </a:lnSpc>
        <a:spcBef>
          <a:spcPct val="200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ct val="20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50000"/>
        </a:lnSpc>
        <a:spcBef>
          <a:spcPct val="200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50000"/>
        </a:lnSpc>
        <a:spcBef>
          <a:spcPct val="200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830" y="332779"/>
            <a:ext cx="8145960" cy="331749"/>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830" y="721729"/>
            <a:ext cx="8145960" cy="4045048"/>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60356" y="4766423"/>
            <a:ext cx="2026688" cy="237798"/>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9573" y="4766423"/>
            <a:ext cx="2972475" cy="237798"/>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63332" y="4766423"/>
            <a:ext cx="2026688" cy="237798"/>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79"/>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Lst>
  <p:txStyles>
    <p:titleStyle>
      <a:lvl1pPr algn="l" defTabSz="686435"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6435"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985" indent="-171450" algn="l" defTabSz="686435" rtl="0" eaLnBrk="1" fontAlgn="auto" latinLnBrk="0" hangingPunct="1">
        <a:lnSpc>
          <a:spcPct val="130000"/>
        </a:lnSpc>
        <a:spcBef>
          <a:spcPts val="0"/>
        </a:spcBef>
        <a:spcAft>
          <a:spcPts val="1000"/>
        </a:spcAft>
        <a:buFont typeface="Arial" panose="020B0604020202020204" pitchFamily="34" charset="0"/>
        <a:buChar char="•"/>
        <a:tabLst>
          <a:tab pos="120840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885" indent="-171450" algn="l" defTabSz="686435"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1420" indent="-171450" algn="l" defTabSz="686435"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4320" indent="-171450" algn="l" defTabSz="686435"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7220" indent="-171450" algn="l" defTabSz="68643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30755" indent="-171450" algn="l" defTabSz="68643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3655" indent="-171450" algn="l" defTabSz="68643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7190" indent="-171450" algn="l" defTabSz="686435"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6435" rtl="0" eaLnBrk="1" latinLnBrk="0" hangingPunct="1">
        <a:defRPr sz="1350" kern="1200">
          <a:solidFill>
            <a:schemeClr val="tx1"/>
          </a:solidFill>
          <a:latin typeface="+mn-lt"/>
          <a:ea typeface="+mn-ea"/>
          <a:cs typeface="+mn-cs"/>
        </a:defRPr>
      </a:lvl1pPr>
      <a:lvl2pPr marL="342900" algn="l" defTabSz="686435" rtl="0" eaLnBrk="1" latinLnBrk="0" hangingPunct="1">
        <a:defRPr sz="1350" kern="1200">
          <a:solidFill>
            <a:schemeClr val="tx1"/>
          </a:solidFill>
          <a:latin typeface="+mn-lt"/>
          <a:ea typeface="+mn-ea"/>
          <a:cs typeface="+mn-cs"/>
        </a:defRPr>
      </a:lvl2pPr>
      <a:lvl3pPr marL="686435" algn="l" defTabSz="686435" rtl="0" eaLnBrk="1" latinLnBrk="0" hangingPunct="1">
        <a:defRPr sz="1350" kern="1200">
          <a:solidFill>
            <a:schemeClr val="tx1"/>
          </a:solidFill>
          <a:latin typeface="+mn-lt"/>
          <a:ea typeface="+mn-ea"/>
          <a:cs typeface="+mn-cs"/>
        </a:defRPr>
      </a:lvl3pPr>
      <a:lvl4pPr marL="1029335" algn="l" defTabSz="686435" rtl="0" eaLnBrk="1" latinLnBrk="0" hangingPunct="1">
        <a:defRPr sz="1350" kern="1200">
          <a:solidFill>
            <a:schemeClr val="tx1"/>
          </a:solidFill>
          <a:latin typeface="+mn-lt"/>
          <a:ea typeface="+mn-ea"/>
          <a:cs typeface="+mn-cs"/>
        </a:defRPr>
      </a:lvl4pPr>
      <a:lvl5pPr marL="1372870" algn="l" defTabSz="686435" rtl="0" eaLnBrk="1" latinLnBrk="0" hangingPunct="1">
        <a:defRPr sz="1350" kern="1200">
          <a:solidFill>
            <a:schemeClr val="tx1"/>
          </a:solidFill>
          <a:latin typeface="+mn-lt"/>
          <a:ea typeface="+mn-ea"/>
          <a:cs typeface="+mn-cs"/>
        </a:defRPr>
      </a:lvl5pPr>
      <a:lvl6pPr marL="1715770" algn="l" defTabSz="686435" rtl="0" eaLnBrk="1" latinLnBrk="0" hangingPunct="1">
        <a:defRPr sz="1350" kern="1200">
          <a:solidFill>
            <a:schemeClr val="tx1"/>
          </a:solidFill>
          <a:latin typeface="+mn-lt"/>
          <a:ea typeface="+mn-ea"/>
          <a:cs typeface="+mn-cs"/>
        </a:defRPr>
      </a:lvl6pPr>
      <a:lvl7pPr marL="2059305" algn="l" defTabSz="686435" rtl="0" eaLnBrk="1" latinLnBrk="0" hangingPunct="1">
        <a:defRPr sz="1350" kern="1200">
          <a:solidFill>
            <a:schemeClr val="tx1"/>
          </a:solidFill>
          <a:latin typeface="+mn-lt"/>
          <a:ea typeface="+mn-ea"/>
          <a:cs typeface="+mn-cs"/>
        </a:defRPr>
      </a:lvl7pPr>
      <a:lvl8pPr marL="2402205" algn="l" defTabSz="686435" rtl="0" eaLnBrk="1" latinLnBrk="0" hangingPunct="1">
        <a:defRPr sz="1350" kern="1200">
          <a:solidFill>
            <a:schemeClr val="tx1"/>
          </a:solidFill>
          <a:latin typeface="+mn-lt"/>
          <a:ea typeface="+mn-ea"/>
          <a:cs typeface="+mn-cs"/>
        </a:defRPr>
      </a:lvl8pPr>
      <a:lvl9pPr marL="2745740" algn="l" defTabSz="686435"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image" Target="../media/image23.png"/><Relationship Id="rId7" Type="http://schemas.openxmlformats.org/officeDocument/2006/relationships/tags" Target="../tags/tag1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9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10.xml"/><Relationship Id="rId10" Type="http://schemas.openxmlformats.org/officeDocument/2006/relationships/slideLayout" Target="../slideLayouts/slideLayout13.xml"/><Relationship Id="rId1" Type="http://schemas.openxmlformats.org/officeDocument/2006/relationships/tags" Target="../tags/tag190.xml"/></Relationships>
</file>

<file path=ppt/slides/_rels/slide11.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image" Target="../media/image24.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11.xml"/><Relationship Id="rId10" Type="http://schemas.openxmlformats.org/officeDocument/2006/relationships/slideLayout" Target="../slideLayouts/slideLayout13.xml"/><Relationship Id="rId1" Type="http://schemas.openxmlformats.org/officeDocument/2006/relationships/tags" Target="../tags/tag19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99.xml"/><Relationship Id="rId1" Type="http://schemas.openxmlformats.org/officeDocument/2006/relationships/tags" Target="../tags/tag198.xml"/></Relationships>
</file>

<file path=ppt/slides/_rels/slide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2.xml"/><Relationship Id="rId10" Type="http://schemas.openxmlformats.org/officeDocument/2006/relationships/slideLayout" Target="../slideLayouts/slideLayout13.xml"/><Relationship Id="rId1" Type="http://schemas.openxmlformats.org/officeDocument/2006/relationships/tags" Target="../tags/tag148.xml"/></Relationships>
</file>

<file path=ppt/slides/_rels/slide3.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5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2" Type="http://schemas.openxmlformats.org/officeDocument/2006/relationships/notesSlide" Target="../notesSlides/notesSlide3.xml"/><Relationship Id="rId11" Type="http://schemas.openxmlformats.org/officeDocument/2006/relationships/slideLayout" Target="../slideLayouts/slideLayout13.xml"/><Relationship Id="rId10" Type="http://schemas.openxmlformats.org/officeDocument/2006/relationships/tags" Target="../tags/tag156.xml"/><Relationship Id="rId1" Type="http://schemas.openxmlformats.org/officeDocument/2006/relationships/tags" Target="../tags/tag153.xml"/></Relationships>
</file>

<file path=ppt/slides/_rels/slide4.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15.png"/><Relationship Id="rId7" Type="http://schemas.openxmlformats.org/officeDocument/2006/relationships/tags" Target="../tags/tag15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5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2" Type="http://schemas.openxmlformats.org/officeDocument/2006/relationships/notesSlide" Target="../notesSlides/notesSlide4.xml"/><Relationship Id="rId11" Type="http://schemas.openxmlformats.org/officeDocument/2006/relationships/slideLayout" Target="../slideLayouts/slideLayout13.xml"/><Relationship Id="rId10" Type="http://schemas.openxmlformats.org/officeDocument/2006/relationships/tags" Target="../tags/tag161.xml"/><Relationship Id="rId1" Type="http://schemas.openxmlformats.org/officeDocument/2006/relationships/tags" Target="../tags/tag157.xml"/></Relationships>
</file>

<file path=ppt/slides/_rels/slide5.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image" Target="../media/image16.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6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5.xml"/><Relationship Id="rId10" Type="http://schemas.openxmlformats.org/officeDocument/2006/relationships/slideLayout" Target="../slideLayouts/slideLayout13.xml"/><Relationship Id="rId1" Type="http://schemas.openxmlformats.org/officeDocument/2006/relationships/tags" Target="../tags/tag162.xml"/></Relationships>
</file>

<file path=ppt/slides/_rels/slide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6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8" Type="http://schemas.openxmlformats.org/officeDocument/2006/relationships/notesSlide" Target="../notesSlides/notesSlide6.xml"/><Relationship Id="rId17" Type="http://schemas.openxmlformats.org/officeDocument/2006/relationships/slideLayout" Target="../slideLayouts/slideLayout13.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6.xml"/></Relationships>
</file>

<file path=ppt/slides/_rels/slide7.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image" Target="../media/image17.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7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7.xml"/><Relationship Id="rId10" Type="http://schemas.openxmlformats.org/officeDocument/2006/relationships/slideLayout" Target="../slideLayouts/slideLayout13.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image" Target="../media/image1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8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82.xml"/></Relationships>
</file>

<file path=ppt/slides/_rels/slide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0.png"/><Relationship Id="rId4" Type="http://schemas.openxmlformats.org/officeDocument/2006/relationships/tags" Target="../tags/tag18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4" Type="http://schemas.openxmlformats.org/officeDocument/2006/relationships/notesSlide" Target="../notesSlides/notesSlide9.xml"/><Relationship Id="rId13" Type="http://schemas.openxmlformats.org/officeDocument/2006/relationships/slideLayout" Target="../slideLayouts/slideLayout13.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image" Target="../media/image22.png"/><Relationship Id="rId1" Type="http://schemas.openxmlformats.org/officeDocument/2006/relationships/tags" Target="../tags/tag1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3"/>
            <p:custDataLst>
              <p:tags r:id="rId1"/>
            </p:custDataLst>
          </p:nvPr>
        </p:nvSpPr>
        <p:spPr>
          <a:xfrm>
            <a:off x="182880" y="1349375"/>
            <a:ext cx="4679315" cy="728980"/>
          </a:xfrm>
        </p:spPr>
        <p:txBody>
          <a:bodyPr wrap="square">
            <a:normAutofit fontScale="90000"/>
          </a:bodyPr>
          <a:p>
            <a:pPr marL="0" indent="0" algn="l">
              <a:lnSpc>
                <a:spcPct val="100000"/>
              </a:lnSpc>
              <a:spcBef>
                <a:spcPts val="0"/>
              </a:spcBef>
              <a:spcAft>
                <a:spcPts val="0"/>
              </a:spcAft>
              <a:buSzPct val="100000"/>
              <a:buNone/>
            </a:pPr>
            <a:r>
              <a:rPr lang="zh-CN" altLang="zh-CN" sz="3780" dirty="0">
                <a:solidFill>
                  <a:schemeClr val="accent1"/>
                </a:solidFill>
                <a:sym typeface="+mn-ea"/>
              </a:rPr>
              <a:t>项目5 剪力墙平法识图与钢筋计算</a:t>
            </a:r>
            <a:endParaRPr lang="zh-CN" altLang="zh-CN" sz="3780" dirty="0">
              <a:solidFill>
                <a:schemeClr val="accent1"/>
              </a:solidFill>
              <a:sym typeface="+mn-ea"/>
            </a:endParaRPr>
          </a:p>
        </p:txBody>
      </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7" name="图片 6"/>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2" name="标题 1"/>
          <p:cNvSpPr>
            <a:spLocks noGrp="1"/>
          </p:cNvSpPr>
          <p:nvPr>
            <p:custDataLst>
              <p:tags r:id="rId7"/>
            </p:custDataLst>
          </p:nvPr>
        </p:nvSpPr>
        <p:spPr>
          <a:xfrm>
            <a:off x="471518" y="125997"/>
            <a:ext cx="4536504"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钢筋绑扎</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15315" y="701675"/>
            <a:ext cx="7997825" cy="4268470"/>
          </a:xfrm>
          <a:prstGeom prst="rect">
            <a:avLst/>
          </a:prstGeom>
          <a:noFill/>
        </p:spPr>
        <p:txBody>
          <a:bodyPr wrap="square" rtlCol="0">
            <a:noAutofit/>
          </a:bodyPr>
          <a:p>
            <a:pPr marL="0" indent="0">
              <a:buNone/>
            </a:pPr>
            <a:r>
              <a:rPr lang="en-US" altLang="zh-CN" b="1" dirty="0">
                <a:sym typeface="+mn-ea"/>
              </a:rPr>
              <a:t>1.</a:t>
            </a:r>
            <a:r>
              <a:rPr lang="zh-CN" altLang="zh-CN" b="1" dirty="0">
                <a:sym typeface="+mn-ea"/>
              </a:rPr>
              <a:t>工作准备</a:t>
            </a:r>
            <a:endParaRPr lang="zh-CN" altLang="zh-CN" dirty="0"/>
          </a:p>
          <a:p>
            <a:pPr indent="0" fontAlgn="auto">
              <a:lnSpc>
                <a:spcPct val="125000"/>
              </a:lnSpc>
              <a:spcBef>
                <a:spcPts val="600"/>
              </a:spcBef>
              <a:buNone/>
            </a:pPr>
            <a:r>
              <a:rPr lang="zh-CN" altLang="en-US" dirty="0">
                <a:solidFill>
                  <a:srgbClr val="C00000"/>
                </a:solidFill>
                <a:sym typeface="+mn-ea"/>
              </a:rPr>
              <a:t>通过工具箱模块来认识箱子内材料组成，</a:t>
            </a:r>
            <a:r>
              <a:rPr lang="zh-CN" altLang="zh-CN" dirty="0">
                <a:solidFill>
                  <a:srgbClr val="C00000"/>
                </a:solidFill>
                <a:sym typeface="+mn-ea"/>
              </a:rPr>
              <a:t>分别从工具箱取出</a:t>
            </a:r>
            <a:r>
              <a:rPr lang="zh-CN" altLang="en-US" dirty="0">
                <a:solidFill>
                  <a:srgbClr val="C00000"/>
                </a:solidFill>
                <a:sym typeface="+mn-ea"/>
              </a:rPr>
              <a:t>相应类型的钢筋及工具并按照构件及钢筋类型</a:t>
            </a:r>
            <a:r>
              <a:rPr lang="zh-CN" altLang="zh-CN" dirty="0">
                <a:solidFill>
                  <a:srgbClr val="C00000"/>
                </a:solidFill>
                <a:sym typeface="+mn-ea"/>
              </a:rPr>
              <a:t>进行归类</a:t>
            </a:r>
            <a:r>
              <a:rPr lang="zh-CN" altLang="en-US" dirty="0">
                <a:solidFill>
                  <a:srgbClr val="C00000"/>
                </a:solidFill>
                <a:sym typeface="+mn-ea"/>
              </a:rPr>
              <a:t>整理</a:t>
            </a:r>
            <a:r>
              <a:rPr lang="zh-CN" altLang="zh-CN" dirty="0">
                <a:solidFill>
                  <a:srgbClr val="C00000"/>
                </a:solidFill>
                <a:sym typeface="+mn-ea"/>
              </a:rPr>
              <a:t>。</a:t>
            </a:r>
            <a:endParaRPr lang="zh-CN" altLang="zh-CN" dirty="0">
              <a:solidFill>
                <a:srgbClr val="C00000"/>
              </a:solidFill>
            </a:endParaRPr>
          </a:p>
          <a:p>
            <a:pPr indent="0" fontAlgn="auto">
              <a:spcBef>
                <a:spcPts val="600"/>
              </a:spcBef>
            </a:pPr>
            <a:endParaRPr lang="zh-CN" altLang="en-US"/>
          </a:p>
        </p:txBody>
      </p:sp>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3785" y="1935292"/>
            <a:ext cx="4164288" cy="3034371"/>
          </a:xfrm>
          <a:prstGeom prst="rect">
            <a:avLst/>
          </a:prstGeom>
        </p:spPr>
      </p:pic>
    </p:spTree>
    <p:custDataLst>
      <p:tags r:id="rId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7" name="图片 6"/>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9" name="文本框 8"/>
          <p:cNvSpPr txBox="1"/>
          <p:nvPr/>
        </p:nvSpPr>
        <p:spPr>
          <a:xfrm>
            <a:off x="399415" y="879475"/>
            <a:ext cx="4877435" cy="4268470"/>
          </a:xfrm>
          <a:prstGeom prst="rect">
            <a:avLst/>
          </a:prstGeom>
          <a:noFill/>
        </p:spPr>
        <p:txBody>
          <a:bodyPr wrap="square" rtlCol="0">
            <a:noAutofit/>
          </a:bodyPr>
          <a:p>
            <a:pPr marL="0" lvl="0" indent="0">
              <a:lnSpc>
                <a:spcPct val="150000"/>
              </a:lnSpc>
              <a:buNone/>
            </a:pPr>
            <a:r>
              <a:rPr lang="en-US" altLang="zh-CN" b="1" dirty="0">
                <a:sym typeface="+mn-ea"/>
              </a:rPr>
              <a:t>2.</a:t>
            </a:r>
            <a:r>
              <a:rPr lang="zh-CN" altLang="zh-CN" b="1" dirty="0">
                <a:sym typeface="+mn-ea"/>
              </a:rPr>
              <a:t>端柱</a:t>
            </a:r>
            <a:r>
              <a:rPr lang="zh-TW" altLang="zh-CN" b="1" dirty="0">
                <a:sym typeface="+mn-ea"/>
              </a:rPr>
              <a:t>钢筋绑扎顺序</a:t>
            </a:r>
            <a:r>
              <a:rPr lang="zh-TW" altLang="zh-CN" dirty="0">
                <a:sym typeface="+mn-ea"/>
              </a:rPr>
              <a:t>：</a:t>
            </a:r>
            <a:endParaRPr lang="zh-CN" altLang="zh-CN" dirty="0"/>
          </a:p>
          <a:p>
            <a:pPr marL="0" lvl="0" indent="0" fontAlgn="base">
              <a:lnSpc>
                <a:spcPct val="150000"/>
              </a:lnSpc>
              <a:buNone/>
            </a:pPr>
            <a:r>
              <a:rPr lang="zh-TW" altLang="zh-CN" sz="1600" dirty="0">
                <a:latin typeface="宋体" panose="02010600030101010101" pitchFamily="2" charset="-122"/>
                <a:ea typeface="宋体" panose="02010600030101010101" pitchFamily="2" charset="-122"/>
                <a:sym typeface="+mn-ea"/>
              </a:rPr>
              <a:t>用量尺</a:t>
            </a:r>
            <a:r>
              <a:rPr lang="zh-CN" altLang="zh-CN" sz="1600" dirty="0">
                <a:latin typeface="宋体" panose="02010600030101010101" pitchFamily="2" charset="-122"/>
                <a:ea typeface="宋体" panose="02010600030101010101" pitchFamily="2" charset="-122"/>
                <a:sym typeface="+mn-ea"/>
              </a:rPr>
              <a:t>在纵向</a:t>
            </a:r>
            <a:r>
              <a:rPr lang="zh-TW" altLang="zh-CN" sz="1600" dirty="0">
                <a:latin typeface="宋体" panose="02010600030101010101" pitchFamily="2" charset="-122"/>
                <a:ea typeface="宋体" panose="02010600030101010101" pitchFamily="2" charset="-122"/>
                <a:sym typeface="+mn-ea"/>
              </a:rPr>
              <a:t>钢筋</a:t>
            </a:r>
            <a:r>
              <a:rPr lang="zh-CN" altLang="zh-CN" sz="1600" dirty="0">
                <a:latin typeface="宋体" panose="02010600030101010101" pitchFamily="2" charset="-122"/>
                <a:ea typeface="宋体" panose="02010600030101010101" pitchFamily="2" charset="-122"/>
                <a:sym typeface="+mn-ea"/>
              </a:rPr>
              <a:t>将</a:t>
            </a:r>
            <a:r>
              <a:rPr lang="zh-TW" altLang="zh-CN" sz="1600" dirty="0">
                <a:latin typeface="宋体" panose="02010600030101010101" pitchFamily="2" charset="-122"/>
                <a:ea typeface="宋体" panose="02010600030101010101" pitchFamily="2" charset="-122"/>
                <a:sym typeface="+mn-ea"/>
              </a:rPr>
              <a:t>间距量好，用笔画在钢筋上，方便绑扎。</a:t>
            </a:r>
            <a:endParaRPr lang="zh-CN" altLang="zh-CN" sz="1600" dirty="0">
              <a:latin typeface="宋体" panose="02010600030101010101" pitchFamily="2" charset="-122"/>
              <a:ea typeface="宋体" panose="02010600030101010101" pitchFamily="2" charset="-122"/>
            </a:endParaRPr>
          </a:p>
          <a:p>
            <a:pPr marL="0" lvl="0" indent="0" fontAlgn="base">
              <a:lnSpc>
                <a:spcPct val="150000"/>
              </a:lnSpc>
              <a:buNone/>
            </a:pPr>
            <a:r>
              <a:rPr lang="zh-CN" altLang="zh-CN" sz="1600" dirty="0">
                <a:latin typeface="宋体" panose="02010600030101010101" pitchFamily="2" charset="-122"/>
                <a:ea typeface="宋体" panose="02010600030101010101" pitchFamily="2" charset="-122"/>
                <a:sym typeface="+mn-ea"/>
              </a:rPr>
              <a:t>套上所有箍筋（注意大小箍筋方向间隔开）</a:t>
            </a:r>
            <a:r>
              <a:rPr lang="zh-TW" altLang="zh-CN" sz="1600" dirty="0">
                <a:latin typeface="宋体" panose="02010600030101010101" pitchFamily="2" charset="-122"/>
                <a:ea typeface="宋体" panose="02010600030101010101" pitchFamily="2" charset="-122"/>
                <a:sym typeface="+mn-ea"/>
              </a:rPr>
              <a:t>，并由组员帮助固定，</a:t>
            </a:r>
            <a:r>
              <a:rPr lang="zh-CN" altLang="zh-CN" sz="1600" dirty="0">
                <a:latin typeface="宋体" panose="02010600030101010101" pitchFamily="2" charset="-122"/>
                <a:ea typeface="宋体" panose="02010600030101010101" pitchFamily="2" charset="-122"/>
                <a:sym typeface="+mn-ea"/>
              </a:rPr>
              <a:t>从下至上</a:t>
            </a:r>
            <a:r>
              <a:rPr lang="zh-TW" altLang="zh-CN" sz="1600" dirty="0">
                <a:latin typeface="宋体" panose="02010600030101010101" pitchFamily="2" charset="-122"/>
                <a:ea typeface="宋体" panose="02010600030101010101" pitchFamily="2" charset="-122"/>
                <a:sym typeface="+mn-ea"/>
              </a:rPr>
              <a:t>合作绑扎</a:t>
            </a:r>
            <a:r>
              <a:rPr lang="zh-CN" altLang="zh-CN" sz="1600" dirty="0">
                <a:latin typeface="宋体" panose="02010600030101010101" pitchFamily="2" charset="-122"/>
                <a:ea typeface="宋体" panose="02010600030101010101" pitchFamily="2" charset="-122"/>
                <a:sym typeface="+mn-ea"/>
              </a:rPr>
              <a:t>。</a:t>
            </a:r>
            <a:endParaRPr lang="en-US" altLang="zh-CN" sz="1600" dirty="0">
              <a:latin typeface="宋体" panose="02010600030101010101" pitchFamily="2" charset="-122"/>
              <a:ea typeface="宋体" panose="02010600030101010101" pitchFamily="2" charset="-122"/>
            </a:endParaRPr>
          </a:p>
          <a:p>
            <a:pPr marL="0" indent="0">
              <a:lnSpc>
                <a:spcPct val="150000"/>
              </a:lnSpc>
              <a:buNone/>
            </a:pPr>
            <a:r>
              <a:rPr lang="en-US" altLang="zh-CN" b="1" dirty="0">
                <a:sym typeface="+mn-ea"/>
              </a:rPr>
              <a:t>3.</a:t>
            </a:r>
            <a:r>
              <a:rPr lang="zh-CN" altLang="zh-CN" b="1" dirty="0">
                <a:sym typeface="+mn-ea"/>
              </a:rPr>
              <a:t>剪力墙</a:t>
            </a:r>
            <a:r>
              <a:rPr lang="zh-TW" altLang="zh-CN" b="1" dirty="0">
                <a:sym typeface="+mn-ea"/>
              </a:rPr>
              <a:t>钢筋绑扎顺序：</a:t>
            </a:r>
            <a:endParaRPr lang="zh-CN" altLang="zh-CN" dirty="0"/>
          </a:p>
          <a:p>
            <a:pPr marL="0" lvl="0" indent="0" fontAlgn="base">
              <a:lnSpc>
                <a:spcPct val="150000"/>
              </a:lnSpc>
              <a:buNone/>
            </a:pPr>
            <a:r>
              <a:rPr lang="zh-TW" altLang="zh-CN" sz="1600" dirty="0">
                <a:latin typeface="宋体" panose="02010600030101010101" pitchFamily="2" charset="-122"/>
                <a:ea typeface="宋体" panose="02010600030101010101" pitchFamily="2" charset="-122"/>
                <a:sym typeface="+mn-ea"/>
              </a:rPr>
              <a:t>先将剪力墙水平筋和端柱钢筋绑扎固定。</a:t>
            </a:r>
            <a:endParaRPr lang="zh-CN" altLang="zh-CN" sz="1600" dirty="0">
              <a:latin typeface="宋体" panose="02010600030101010101" pitchFamily="2" charset="-122"/>
              <a:ea typeface="宋体" panose="02010600030101010101" pitchFamily="2" charset="-122"/>
            </a:endParaRPr>
          </a:p>
          <a:p>
            <a:pPr marL="0" lvl="0" indent="0" fontAlgn="base">
              <a:lnSpc>
                <a:spcPct val="150000"/>
              </a:lnSpc>
              <a:buNone/>
            </a:pPr>
            <a:r>
              <a:rPr lang="zh-TW" altLang="zh-CN" sz="1600" dirty="0">
                <a:latin typeface="宋体" panose="02010600030101010101" pitchFamily="2" charset="-122"/>
                <a:ea typeface="宋体" panose="02010600030101010101" pitchFamily="2" charset="-122"/>
                <a:sym typeface="+mn-ea"/>
              </a:rPr>
              <a:t>排列好剪力墙纵向钢筋，同组同学配合扶好，按间距挂好拉筋，依次绑扎。</a:t>
            </a:r>
            <a:endParaRPr lang="zh-CN" altLang="en-US" sz="1600">
              <a:latin typeface="宋体" panose="02010600030101010101" pitchFamily="2" charset="-122"/>
              <a:ea typeface="宋体" panose="02010600030101010101" pitchFamily="2" charset="-122"/>
            </a:endParaRPr>
          </a:p>
        </p:txBody>
      </p:sp>
      <p:pic>
        <p:nvPicPr>
          <p:cNvPr id="8194" name="Picture 2" descr="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40045" y="1288415"/>
            <a:ext cx="3352165" cy="293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1"/>
          <p:cNvSpPr>
            <a:spLocks noGrp="1"/>
          </p:cNvSpPr>
          <p:nvPr>
            <p:custDataLst>
              <p:tags r:id="rId8"/>
            </p:custDataLst>
          </p:nvPr>
        </p:nvSpPr>
        <p:spPr>
          <a:xfrm>
            <a:off x="471518" y="125997"/>
            <a:ext cx="4536504"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钢筋绑扎</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3"/>
            <p:custDataLst>
              <p:tags r:id="rId1"/>
            </p:custDataLst>
          </p:nvPr>
        </p:nvSpPr>
        <p:spPr>
          <a:xfrm>
            <a:off x="912302" y="1923581"/>
            <a:ext cx="3272657" cy="879890"/>
          </a:xfrm>
        </p:spPr>
        <p:txBody>
          <a:bodyPr wrap="square">
            <a:normAutofit/>
          </a:bodyPr>
          <a:p>
            <a:pPr marL="0" indent="0" algn="l">
              <a:lnSpc>
                <a:spcPct val="100000"/>
              </a:lnSpc>
              <a:spcBef>
                <a:spcPts val="0"/>
              </a:spcBef>
              <a:spcAft>
                <a:spcPts val="0"/>
              </a:spcAft>
              <a:buSzPct val="100000"/>
              <a:buNone/>
            </a:pPr>
            <a:r>
              <a:rPr lang="zh-CN" sz="4900" strike="noStrike" baseline="0" dirty="0">
                <a:solidFill>
                  <a:schemeClr val="accent1"/>
                </a:solidFill>
              </a:rPr>
              <a:t>谢谢</a:t>
            </a:r>
            <a:r>
              <a:rPr lang="en-US" altLang="zh-CN" sz="4900" strike="noStrike" baseline="0" dirty="0">
                <a:solidFill>
                  <a:schemeClr val="accent1"/>
                </a:solidFill>
              </a:rPr>
              <a:t>!</a:t>
            </a:r>
            <a:endParaRPr lang="en-US" altLang="zh-CN" sz="4900" strike="noStrike" baseline="0" dirty="0">
              <a:solidFill>
                <a:schemeClr val="accent1"/>
              </a:solidFill>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4" name="Rectangle 3"/>
          <p:cNvSpPr>
            <a:spLocks noGrp="1" noChangeArrowheads="1"/>
          </p:cNvSpPr>
          <p:nvPr>
            <p:ph idx="4294967295"/>
            <p:custDataLst>
              <p:tags r:id="rId7"/>
            </p:custDataLst>
          </p:nvPr>
        </p:nvSpPr>
        <p:spPr>
          <a:xfrm>
            <a:off x="759545" y="845939"/>
            <a:ext cx="7416824" cy="3397615"/>
          </a:xfrm>
        </p:spPr>
        <p:txBody>
          <a:bodyPr>
            <a:normAutofit fontScale="90000" lnSpcReduction="10000"/>
          </a:bodyPr>
          <a:lstStyle/>
          <a:p>
            <a:pPr marL="0" indent="0" eaLnBrk="1" hangingPunct="1">
              <a:lnSpc>
                <a:spcPct val="170000"/>
              </a:lnSpc>
              <a:buNone/>
            </a:pP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列表注写方式</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70000"/>
              </a:lnSpc>
              <a:buFontTx/>
              <a:buNone/>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系分别在</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剪力墙柱表、剪力墙身表</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剪力墙梁表</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中，对应于剪力墙平面布置图上的编号，用绘制截面配筋图并注写几何尺寸与配筋具体数值的方式，来表达剪力墙平法施工图。</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eaLnBrk="1" hangingPunct="1">
              <a:lnSpc>
                <a:spcPct val="170000"/>
              </a:lnSpc>
              <a:buNone/>
            </a:pP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截面注写方式</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70000"/>
              </a:lnSpc>
              <a:buFontTx/>
              <a:buNone/>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系在分标准层绘制的剪力墙平面布置图上，以直接在墙柱、墙身、墙梁上注写截面尺寸和配筋具体数值的方式来表达剪力墙平法施工图。</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70000"/>
              </a:lnSpc>
            </a:pP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8"/>
            </p:custDataLst>
          </p:nvPr>
        </p:nvSpPr>
        <p:spPr>
          <a:xfrm>
            <a:off x="471805" y="125730"/>
            <a:ext cx="3122295" cy="575945"/>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剪力墙平法注写方式</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2"/>
          <p:cNvPicPr>
            <a:picLocks noChangeAspect="1"/>
          </p:cNvPicPr>
          <p:nvPr/>
        </p:nvPicPr>
        <p:blipFill>
          <a:blip r:embed="rId7"/>
          <a:srcRect/>
          <a:stretch>
            <a:fillRect/>
          </a:stretch>
        </p:blipFill>
        <p:spPr bwMode="auto">
          <a:xfrm>
            <a:off x="4719985" y="413891"/>
            <a:ext cx="4248472" cy="3979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
          <p:cNvPicPr>
            <a:picLocks noChangeAspect="1"/>
          </p:cNvPicPr>
          <p:nvPr/>
        </p:nvPicPr>
        <p:blipFill>
          <a:blip r:embed="rId8"/>
          <a:srcRect/>
          <a:stretch>
            <a:fillRect/>
          </a:stretch>
        </p:blipFill>
        <p:spPr bwMode="auto">
          <a:xfrm>
            <a:off x="111473" y="1133971"/>
            <a:ext cx="4414396" cy="30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a:spLocks noGrp="1"/>
          </p:cNvSpPr>
          <p:nvPr>
            <p:custDataLst>
              <p:tags r:id="rId9"/>
            </p:custDataLst>
          </p:nvPr>
        </p:nvSpPr>
        <p:spPr>
          <a:xfrm>
            <a:off x="471805" y="125730"/>
            <a:ext cx="3122295" cy="575945"/>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剪力墙平法注写方式</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2147482286" descr="C:\Users\Administrator\AppData\Roaming\Tencent\Users\106443672\QQ\WinTemp\RichOle\%DA1NBSR~[707}_60XQ6_3G.png"/>
          <p:cNvPicPr>
            <a:picLocks noChangeAspect="1"/>
          </p:cNvPicPr>
          <p:nvPr>
            <p:custDataLst>
              <p:tags r:id="rId7"/>
            </p:custDataLst>
          </p:nvPr>
        </p:nvPicPr>
        <p:blipFill>
          <a:blip r:embed="rId8"/>
          <a:stretch>
            <a:fillRect/>
          </a:stretch>
        </p:blipFill>
        <p:spPr>
          <a:xfrm>
            <a:off x="2199640" y="917575"/>
            <a:ext cx="3784545" cy="3945600"/>
          </a:xfrm>
          <a:prstGeom prst="rect">
            <a:avLst/>
          </a:prstGeom>
          <a:noFill/>
          <a:ln w="9525">
            <a:noFill/>
          </a:ln>
        </p:spPr>
      </p:pic>
      <p:sp>
        <p:nvSpPr>
          <p:cNvPr id="2" name="标题 1"/>
          <p:cNvSpPr>
            <a:spLocks noGrp="1"/>
          </p:cNvSpPr>
          <p:nvPr>
            <p:custDataLst>
              <p:tags r:id="rId9"/>
            </p:custDataLst>
          </p:nvPr>
        </p:nvSpPr>
        <p:spPr>
          <a:xfrm>
            <a:off x="471805" y="125730"/>
            <a:ext cx="2980055" cy="575945"/>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剪力墙钢筋构造体系</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1"/>
          <p:cNvPicPr>
            <a:picLocks noChangeAspect="1"/>
          </p:cNvPicPr>
          <p:nvPr/>
        </p:nvPicPr>
        <p:blipFill>
          <a:blip r:embed="rId7"/>
          <a:srcRect/>
          <a:stretch>
            <a:fillRect/>
          </a:stretch>
        </p:blipFill>
        <p:spPr bwMode="auto">
          <a:xfrm>
            <a:off x="1479372" y="845939"/>
            <a:ext cx="6112094" cy="41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custDataLst>
              <p:tags r:id="rId8"/>
            </p:custDataLst>
          </p:nvPr>
        </p:nvSpPr>
        <p:spPr>
          <a:xfrm>
            <a:off x="471771" y="125730"/>
            <a:ext cx="367240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剪力墙垂直筋</a:t>
            </a:r>
            <a:r>
              <a:rPr lang="en-US" altLang="zh-CN"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插筋构造</a:t>
            </a:r>
            <a:endPar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 name="图片 18"/>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5" name="图片 4"/>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sp>
        <p:nvSpPr>
          <p:cNvPr id="3" name="立方体 2"/>
          <p:cNvSpPr/>
          <p:nvPr>
            <p:custDataLst>
              <p:tags r:id="rId7"/>
            </p:custDataLst>
          </p:nvPr>
        </p:nvSpPr>
        <p:spPr>
          <a:xfrm rot="5400000">
            <a:off x="592891" y="2723859"/>
            <a:ext cx="2070131" cy="273847"/>
          </a:xfrm>
          <a:prstGeom prst="cube">
            <a:avLst>
              <a:gd name="adj" fmla="val 0"/>
            </a:avLst>
          </a:prstGeom>
          <a:solidFill>
            <a:schemeClr val="lt1"/>
          </a:solidFill>
          <a:ln>
            <a:solidFill>
              <a:schemeClr val="dk1"/>
            </a:solidFill>
            <a:tailEnd type="arrow"/>
          </a:ln>
        </p:spPr>
        <p:style>
          <a:lnRef idx="2">
            <a:schemeClr val="dk1"/>
          </a:lnRef>
          <a:fillRef idx="1">
            <a:schemeClr val="lt1"/>
          </a:fillRef>
          <a:effectRef idx="0">
            <a:schemeClr val="dk1"/>
          </a:effectRef>
          <a:fontRef idx="minor">
            <a:schemeClr val="dk1"/>
          </a:fontRef>
        </p:style>
        <p:txBody>
          <a:bodyPr rtlCol="0" anchor="ctr"/>
          <a:lstStyle/>
          <a:p>
            <a:pPr algn="ctr" defTabSz="823595"/>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4" name="矩形 3"/>
          <p:cNvSpPr/>
          <p:nvPr>
            <p:custDataLst>
              <p:tags r:id="rId8"/>
            </p:custDataLst>
          </p:nvPr>
        </p:nvSpPr>
        <p:spPr>
          <a:xfrm>
            <a:off x="1221851" y="3252795"/>
            <a:ext cx="3779993" cy="809407"/>
          </a:xfrm>
          <a:prstGeom prst="rect">
            <a:avLst/>
          </a:prstGeom>
          <a:solidFill>
            <a:schemeClr val="dk1"/>
          </a:solidFill>
          <a:ln>
            <a:solidFill>
              <a:schemeClr val="dk1">
                <a:shade val="50000"/>
              </a:schemeClr>
            </a:solidFill>
            <a:tailEnd type="arrow"/>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82372" tIns="41186" rIns="82372" bIns="41186" numCol="1" spcCol="0" rtlCol="0" fromWordArt="0" anchor="ctr" anchorCtr="0" forceAA="0" compatLnSpc="1">
            <a:noAutofit/>
          </a:bodyPr>
          <a:lstStyle/>
          <a:p>
            <a:pPr algn="ctr" defTabSz="823595"/>
            <a:endParaRPr lang="zh-CN" altLang="en-US" sz="162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custDataLst>
              <p:tags r:id="rId9"/>
            </p:custDataLst>
          </p:nvPr>
        </p:nvSpPr>
        <p:spPr>
          <a:xfrm>
            <a:off x="1221850" y="1659362"/>
            <a:ext cx="3692681" cy="166354"/>
          </a:xfrm>
          <a:prstGeom prst="rect">
            <a:avLst/>
          </a:prstGeom>
          <a:solidFill>
            <a:schemeClr val="dk1"/>
          </a:solidFill>
          <a:ln>
            <a:solidFill>
              <a:schemeClr val="dk1">
                <a:shade val="50000"/>
              </a:schemeClr>
            </a:solidFill>
            <a:tailEnd type="arrow"/>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82372" tIns="41186" rIns="82372" bIns="41186" numCol="1" spcCol="0" rtlCol="0" fromWordArt="0" anchor="ctr" anchorCtr="0" forceAA="0" compatLnSpc="1">
            <a:noAutofit/>
          </a:bodyPr>
          <a:lstStyle/>
          <a:p>
            <a:pPr algn="ctr" defTabSz="823595"/>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8" name="L 形 7"/>
          <p:cNvSpPr/>
          <p:nvPr>
            <p:custDataLst>
              <p:tags r:id="rId10"/>
            </p:custDataLst>
          </p:nvPr>
        </p:nvSpPr>
        <p:spPr>
          <a:xfrm>
            <a:off x="1676400" y="2632075"/>
            <a:ext cx="129540" cy="1367790"/>
          </a:xfrm>
          <a:prstGeom prst="corner">
            <a:avLst>
              <a:gd name="adj1" fmla="val 0"/>
              <a:gd name="adj2" fmla="val 0"/>
            </a:avLst>
          </a:prstGeom>
          <a:solidFill>
            <a:schemeClr val="lt1"/>
          </a:solidFill>
          <a:ln>
            <a:solidFill>
              <a:schemeClr val="accent2"/>
            </a:solidFill>
            <a:tailEnd type="arrow"/>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2372" tIns="41186" rIns="82372" bIns="41186" numCol="1" spcCol="0" rtlCol="0" fromWordArt="0" anchor="ctr" anchorCtr="0" forceAA="0" compatLnSpc="1">
            <a:noAutofit/>
          </a:bodyPr>
          <a:lstStyle/>
          <a:p>
            <a:pPr algn="ctr" defTabSz="823595"/>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9" name="L 形 8"/>
          <p:cNvSpPr/>
          <p:nvPr>
            <p:custDataLst>
              <p:tags r:id="rId11"/>
            </p:custDataLst>
          </p:nvPr>
        </p:nvSpPr>
        <p:spPr>
          <a:xfrm flipH="1">
            <a:off x="1332865" y="2928620"/>
            <a:ext cx="213360" cy="1071880"/>
          </a:xfrm>
          <a:prstGeom prst="corner">
            <a:avLst>
              <a:gd name="adj1" fmla="val 0"/>
              <a:gd name="adj2" fmla="val 0"/>
            </a:avLst>
          </a:prstGeom>
          <a:solidFill>
            <a:schemeClr val="lt1"/>
          </a:solidFill>
          <a:ln>
            <a:solidFill>
              <a:schemeClr val="accent2"/>
            </a:solidFill>
            <a:tailEnd type="arrow"/>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82372" tIns="41186" rIns="82372" bIns="41186" numCol="1" spcCol="0" rtlCol="0" fromWordArt="0" anchor="ctr" anchorCtr="0" forceAA="0" compatLnSpc="1">
            <a:noAutofit/>
          </a:bodyPr>
          <a:lstStyle/>
          <a:p>
            <a:pPr algn="ctr" defTabSz="823595"/>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1" name="左大括号 10"/>
          <p:cNvSpPr/>
          <p:nvPr>
            <p:custDataLst>
              <p:tags r:id="rId12"/>
            </p:custDataLst>
          </p:nvPr>
        </p:nvSpPr>
        <p:spPr>
          <a:xfrm rot="16200000">
            <a:off x="1313180" y="4112895"/>
            <a:ext cx="231775" cy="238760"/>
          </a:xfrm>
          <a:prstGeom prst="leftBrace">
            <a:avLst/>
          </a:prstGeom>
          <a:ln>
            <a:solidFill>
              <a:schemeClr val="dk1"/>
            </a:solidFill>
            <a:tailEnd type="none"/>
          </a:ln>
        </p:spPr>
        <p:style>
          <a:lnRef idx="2">
            <a:schemeClr val="dk1"/>
          </a:lnRef>
          <a:fillRef idx="0">
            <a:schemeClr val="dk1"/>
          </a:fillRef>
          <a:effectRef idx="1">
            <a:schemeClr val="dk1"/>
          </a:effectRef>
          <a:fontRef idx="minor">
            <a:schemeClr val="tx1"/>
          </a:fontRef>
        </p:style>
        <p:txBody>
          <a:bodyPr rtlCol="0" anchor="ctr"/>
          <a:lstStyle/>
          <a:p>
            <a:pPr algn="ctr" defTabSz="823595"/>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2" name="TextBox 83"/>
          <p:cNvSpPr txBox="1"/>
          <p:nvPr/>
        </p:nvSpPr>
        <p:spPr>
          <a:xfrm>
            <a:off x="1069340" y="4454525"/>
            <a:ext cx="731520" cy="257175"/>
          </a:xfrm>
          <a:prstGeom prst="rect">
            <a:avLst/>
          </a:prstGeom>
          <a:noFill/>
        </p:spPr>
        <p:txBody>
          <a:bodyPr wrap="none" rtlCol="0">
            <a:spAutoFit/>
          </a:bodyPr>
          <a:lstStyle/>
          <a:p>
            <a:pPr defTabSz="823595"/>
            <a:r>
              <a:rPr lang="zh-CN" altLang="en-US" sz="1080" b="1" dirty="0">
                <a:solidFill>
                  <a:srgbClr val="000000"/>
                </a:solidFill>
                <a:latin typeface="微软雅黑" panose="020B0503020204020204" pitchFamily="34" charset="-122"/>
                <a:ea typeface="微软雅黑" panose="020B0503020204020204" pitchFamily="34" charset="-122"/>
              </a:rPr>
              <a:t>弯折长度</a:t>
            </a:r>
            <a:endParaRPr lang="zh-CN" altLang="en-US" sz="1080" b="1" dirty="0">
              <a:solidFill>
                <a:srgbClr val="000000"/>
              </a:solidFill>
              <a:latin typeface="微软雅黑" panose="020B0503020204020204" pitchFamily="34" charset="-122"/>
              <a:ea typeface="微软雅黑" panose="020B0503020204020204" pitchFamily="34" charset="-122"/>
            </a:endParaRPr>
          </a:p>
        </p:txBody>
      </p:sp>
      <p:sp>
        <p:nvSpPr>
          <p:cNvPr id="14" name="右大括号 13"/>
          <p:cNvSpPr/>
          <p:nvPr>
            <p:custDataLst>
              <p:tags r:id="rId13"/>
            </p:custDataLst>
          </p:nvPr>
        </p:nvSpPr>
        <p:spPr>
          <a:xfrm>
            <a:off x="1909445" y="3253105"/>
            <a:ext cx="129540" cy="723900"/>
          </a:xfrm>
          <a:prstGeom prst="rightBrace">
            <a:avLst/>
          </a:prstGeom>
          <a:ln w="28575">
            <a:solidFill>
              <a:schemeClr val="lt1"/>
            </a:solidFill>
            <a:tailEnd type="none"/>
          </a:ln>
        </p:spPr>
        <p:style>
          <a:lnRef idx="3">
            <a:schemeClr val="accent2"/>
          </a:lnRef>
          <a:fillRef idx="0">
            <a:schemeClr val="accent2"/>
          </a:fillRef>
          <a:effectRef idx="2">
            <a:schemeClr val="accent2"/>
          </a:effectRef>
          <a:fontRef idx="minor">
            <a:schemeClr val="tx1"/>
          </a:fontRef>
        </p:style>
        <p:txBody>
          <a:bodyPr rtlCol="0" anchor="ctr"/>
          <a:lstStyle/>
          <a:p>
            <a:pPr algn="ctr" defTabSz="823595"/>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5" name="TextBox 86"/>
          <p:cNvSpPr txBox="1"/>
          <p:nvPr/>
        </p:nvSpPr>
        <p:spPr>
          <a:xfrm>
            <a:off x="2087880" y="3464560"/>
            <a:ext cx="1005840" cy="339725"/>
          </a:xfrm>
          <a:prstGeom prst="rect">
            <a:avLst/>
          </a:prstGeom>
          <a:noFill/>
        </p:spPr>
        <p:txBody>
          <a:bodyPr wrap="none" rtlCol="0">
            <a:spAutoFit/>
          </a:bodyPr>
          <a:lstStyle/>
          <a:p>
            <a:pPr defTabSz="823595"/>
            <a:r>
              <a:rPr lang="zh-CN" altLang="en-US" sz="1620" b="1" dirty="0">
                <a:solidFill>
                  <a:srgbClr val="FFFFFF"/>
                </a:solidFill>
                <a:latin typeface="微软雅黑" panose="020B0503020204020204" pitchFamily="34" charset="-122"/>
                <a:ea typeface="微软雅黑" panose="020B0503020204020204" pitchFamily="34" charset="-122"/>
              </a:rPr>
              <a:t>嵌入长度</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17" name="右大括号 16"/>
          <p:cNvSpPr/>
          <p:nvPr>
            <p:custDataLst>
              <p:tags r:id="rId14"/>
            </p:custDataLst>
          </p:nvPr>
        </p:nvSpPr>
        <p:spPr>
          <a:xfrm>
            <a:off x="1805940" y="2632075"/>
            <a:ext cx="120650" cy="590550"/>
          </a:xfrm>
          <a:prstGeom prst="rightBrace">
            <a:avLst/>
          </a:prstGeom>
          <a:ln>
            <a:solidFill>
              <a:schemeClr val="dk1"/>
            </a:solidFill>
            <a:tailEnd type="none"/>
          </a:ln>
        </p:spPr>
        <p:style>
          <a:lnRef idx="2">
            <a:schemeClr val="dk1"/>
          </a:lnRef>
          <a:fillRef idx="0">
            <a:schemeClr val="dk1"/>
          </a:fillRef>
          <a:effectRef idx="1">
            <a:schemeClr val="dk1"/>
          </a:effectRef>
          <a:fontRef idx="minor">
            <a:schemeClr val="tx1"/>
          </a:fontRef>
        </p:style>
        <p:txBody>
          <a:bodyPr rtlCol="0" anchor="ctr"/>
          <a:lstStyle/>
          <a:p>
            <a:pPr algn="ctr" defTabSz="823595"/>
            <a:endParaRPr lang="zh-CN" altLang="en-US" sz="1620" dirty="0">
              <a:solidFill>
                <a:prstClr val="black"/>
              </a:solidFill>
              <a:latin typeface="微软雅黑" panose="020B0503020204020204" pitchFamily="34" charset="-122"/>
              <a:ea typeface="微软雅黑" panose="020B0503020204020204" pitchFamily="34" charset="-122"/>
            </a:endParaRPr>
          </a:p>
        </p:txBody>
      </p:sp>
      <p:sp>
        <p:nvSpPr>
          <p:cNvPr id="18" name="TextBox 88"/>
          <p:cNvSpPr txBox="1"/>
          <p:nvPr/>
        </p:nvSpPr>
        <p:spPr>
          <a:xfrm>
            <a:off x="1974215" y="2760980"/>
            <a:ext cx="822960" cy="284480"/>
          </a:xfrm>
          <a:prstGeom prst="rect">
            <a:avLst/>
          </a:prstGeom>
          <a:noFill/>
        </p:spPr>
        <p:txBody>
          <a:bodyPr wrap="none" rtlCol="0">
            <a:spAutoFit/>
          </a:bodyPr>
          <a:lstStyle/>
          <a:p>
            <a:pPr defTabSz="823595"/>
            <a:r>
              <a:rPr lang="zh-CN" altLang="en-US" sz="1260" dirty="0">
                <a:solidFill>
                  <a:srgbClr val="000000"/>
                </a:solidFill>
                <a:latin typeface="微软雅黑" panose="020B0503020204020204" pitchFamily="34" charset="-122"/>
                <a:ea typeface="微软雅黑" panose="020B0503020204020204" pitchFamily="34" charset="-122"/>
              </a:rPr>
              <a:t>露出长度</a:t>
            </a:r>
            <a:endParaRPr lang="zh-CN" altLang="en-US" sz="1260" dirty="0">
              <a:solidFill>
                <a:srgbClr val="0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1088571" y="1037756"/>
            <a:ext cx="4034551" cy="339725"/>
          </a:xfrm>
          <a:prstGeom prst="rect">
            <a:avLst/>
          </a:prstGeom>
        </p:spPr>
        <p:txBody>
          <a:bodyPr wrap="square">
            <a:spAutoFit/>
          </a:bodyPr>
          <a:lstStyle/>
          <a:p>
            <a:pPr defTabSz="823595"/>
            <a:r>
              <a:rPr lang="zh-CN" altLang="en-US"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长度</a:t>
            </a:r>
            <a:r>
              <a:rPr lang="en-US" altLang="zh-CN"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弯折长度</a:t>
            </a:r>
            <a:r>
              <a:rPr lang="en-US" altLang="zh-CN"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嵌入长度</a:t>
            </a:r>
            <a:r>
              <a:rPr lang="en-US" altLang="zh-CN"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露出长度</a:t>
            </a:r>
            <a:endParaRPr lang="zh-CN" altLang="en-US" sz="162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5"/>
            </p:custDataLst>
          </p:nvPr>
        </p:nvSpPr>
        <p:spPr>
          <a:xfrm>
            <a:off x="472024" y="117604"/>
            <a:ext cx="367240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剪力墙垂直筋</a:t>
            </a:r>
            <a:r>
              <a:rPr lang="en-US" altLang="zh-CN"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插筋构造</a:t>
            </a:r>
            <a:endPar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1"/>
          <p:cNvPicPr>
            <a:picLocks noChangeAspect="1"/>
          </p:cNvPicPr>
          <p:nvPr/>
        </p:nvPicPr>
        <p:blipFill>
          <a:blip r:embed="rId7"/>
          <a:srcRect/>
          <a:stretch>
            <a:fillRect/>
          </a:stretch>
        </p:blipFill>
        <p:spPr bwMode="auto">
          <a:xfrm>
            <a:off x="111473" y="1277987"/>
            <a:ext cx="8903669"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custDataLst>
              <p:tags r:id="rId8"/>
            </p:custDataLst>
          </p:nvPr>
        </p:nvSpPr>
        <p:spPr>
          <a:xfrm>
            <a:off x="472024" y="125859"/>
            <a:ext cx="367240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剪力墙垂直筋</a:t>
            </a:r>
            <a:r>
              <a:rPr lang="en-US" altLang="zh-CN"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中间层构造</a:t>
            </a:r>
            <a:endPar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9545" y="917947"/>
            <a:ext cx="7789881"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custDataLst>
              <p:tags r:id="rId8"/>
            </p:custDataLst>
          </p:nvPr>
        </p:nvSpPr>
        <p:spPr>
          <a:xfrm>
            <a:off x="472024" y="125859"/>
            <a:ext cx="367240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剪力墙垂直筋</a:t>
            </a:r>
            <a:r>
              <a:rPr lang="en-US" altLang="zh-CN"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顶层构造</a:t>
            </a:r>
            <a:endParaRPr lang="zh-CN" altLang="en-US" sz="2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540518" cy="517285"/>
          </a:xfrm>
          <a:prstGeom prst="rect">
            <a:avLst/>
          </a:prstGeom>
        </p:spPr>
      </p:pic>
      <p:pic>
        <p:nvPicPr>
          <p:cNvPr id="7" name="图片 6"/>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8611102" y="0"/>
            <a:ext cx="540518" cy="451706"/>
          </a:xfrm>
          <a:prstGeom prst="rect">
            <a:avLst/>
          </a:prstGeom>
        </p:spPr>
      </p:pic>
      <p:pic>
        <p:nvPicPr>
          <p:cNvPr id="3" name="图片 1"/>
          <p:cNvPicPr>
            <a:picLocks noChangeAspect="1"/>
          </p:cNvPicPr>
          <p:nvPr/>
        </p:nvPicPr>
        <p:blipFill>
          <a:blip r:embed="rId7"/>
          <a:srcRect/>
          <a:stretch>
            <a:fillRect/>
          </a:stretch>
        </p:blipFill>
        <p:spPr bwMode="auto">
          <a:xfrm>
            <a:off x="405953" y="773373"/>
            <a:ext cx="4130296"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33945" y="3437893"/>
            <a:ext cx="2792217" cy="150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278939" y="3149894"/>
            <a:ext cx="2769575" cy="188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rotWithShape="1">
          <a:blip r:embed="rId10"/>
          <a:srcRect b="1338"/>
          <a:stretch>
            <a:fillRect/>
          </a:stretch>
        </p:blipFill>
        <p:spPr>
          <a:xfrm>
            <a:off x="6304285" y="401414"/>
            <a:ext cx="2433975" cy="4546363"/>
          </a:xfrm>
          <a:prstGeom prst="rect">
            <a:avLst/>
          </a:prstGeom>
        </p:spPr>
      </p:pic>
      <p:sp>
        <p:nvSpPr>
          <p:cNvPr id="2" name="标题 1"/>
          <p:cNvSpPr>
            <a:spLocks noGrp="1"/>
          </p:cNvSpPr>
          <p:nvPr>
            <p:custDataLst>
              <p:tags r:id="rId11"/>
            </p:custDataLst>
          </p:nvPr>
        </p:nvSpPr>
        <p:spPr>
          <a:xfrm>
            <a:off x="471518" y="125997"/>
            <a:ext cx="4536504"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1600" b="1"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dk1"/>
                </a:solidFill>
                <a:latin typeface="微软雅黑" panose="020B0503020204020204" pitchFamily="34" charset="-122"/>
                <a:ea typeface="微软雅黑" panose="020B0503020204020204" pitchFamily="34" charset="-122"/>
              </a:rPr>
              <a:t>地下室外墙</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48"/>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p="http://schemas.openxmlformats.org/presentationml/2006/main">
  <p:tag name="KSO_WM_TEMPLATE_THUMBS_INDEX" val="1、4、6、8、11、15、16、19、20、21、22、24、29、34、37、38"/>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448"/>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1*a*1"/>
  <p:tag name="KSO_WM_TEMPLATE_CATEGORY" val="custom"/>
  <p:tag name="KSO_WM_TEMPLATE_INDEX" val="20204448"/>
  <p:tag name="KSO_WM_UNIT_LAYERLEVEL" val="1"/>
  <p:tag name="KSO_WM_TAG_VERSION" val="1.0"/>
  <p:tag name="KSO_WM_BEAUTIFY_FLAG" val="#wm#"/>
  <p:tag name="KSO_WM_UNIT_PRESET_TEXT" val="产品发布会"/>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TEMPLATE_THUMBS_INDEX" val="1、4、6、8、11、15、16、19、20、21、22、24、29、34、37、38、39"/>
  <p:tag name="KSO_WM_SLIDE_ID" val="custom2020444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448"/>
  <p:tag name="KSO_WM_SLIDE_LAYOUT" val="a_b"/>
  <p:tag name="KSO_WM_SLIDE_LAYOUT_CNT" val="1_3"/>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K_DARK_LIGHT" val="2"/>
  <p:tag name="KSO_WM_SLIDE_BACKGROUND_TYPE" val="general"/>
</p:tagLst>
</file>

<file path=ppt/tags/tag1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SLIDE_BK_DARK_LIGHT" val="2"/>
  <p:tag name="KSO_WM_SLIDE_BACKGROUND_TYPE" val="general"/>
</p:tagLst>
</file>

<file path=ppt/tags/tag1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K_DARK_LIGHT" val="2"/>
  <p:tag name="KSO_WM_SLIDE_BACKGROUND_TYPE" val="general"/>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K_DARK_LIGHT" val="2"/>
  <p:tag name="KSO_WM_SLIDE_BACKGROUND_TYPE" val="general"/>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8.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1"/>
  <p:tag name="KSO_WM_UNIT_LINE_FILL_TYPE" val="2"/>
</p:tagLst>
</file>

<file path=ppt/tags/tag169.xml><?xml version="1.0" encoding="utf-8"?>
<p:tagLst xmlns:p="http://schemas.openxmlformats.org/presentationml/2006/main">
  <p:tag name="KSO_WM_UNIT_FILL_FORE_SCHEMECOLOR_INDEX_BRIGHTNESS" val="0"/>
  <p:tag name="KSO_WM_UNIT_FILL_FORE_SCHEMECOLOR_INDEX" val="1"/>
  <p:tag name="KSO_WM_UNIT_FILL_TYPE" val="1"/>
  <p:tag name="KSO_WM_UNIT_LINE_FORE_SCHEMECOLOR_INDEX_BRIGHTNESS" val="0"/>
  <p:tag name="KSO_WM_UNIT_LINE_FORE_SCHEMECOLOR_INDEX" val="1"/>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1"/>
  <p:tag name="KSO_WM_UNIT_FILL_TYPE" val="1"/>
  <p:tag name="KSO_WM_UNIT_LINE_FORE_SCHEMECOLOR_INDEX_BRIGHTNESS" val="0"/>
  <p:tag name="KSO_WM_UNIT_LINE_FORE_SCHEMECOLOR_INDEX" val="1"/>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SLIDE_BK_DARK_LIGHT" val="2"/>
  <p:tag name="KSO_WM_SLIDE_BACKGROUND_TYPE" val="general"/>
</p:tagLst>
</file>

<file path=ppt/tags/tag1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SLIDE_BK_DARK_LIGHT" val="2"/>
  <p:tag name="KSO_WM_SLIDE_BACKGROUND_TYPE" val="genera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SLIDE_BK_DARK_LIGHT" val="2"/>
  <p:tag name="KSO_WM_SLIDE_BACKGROUND_TYPE" val="general"/>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SLIDE_BK_DARK_LIGHT" val="2"/>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SLIDE_BK_DARK_LIGHT" val="2"/>
  <p:tag name="KSO_WM_SLIDE_BACKGROUND_TYPE" val="general"/>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SLIDE_BK_DARK_LIGHT" val="2"/>
  <p:tag name="KSO_WM_SLIDE_BACKGROUND_TYPE" val="general"/>
</p:tagLst>
</file>

<file path=ppt/tags/tag198.xml><?xml version="1.0" encoding="utf-8"?>
<p:tagLst xmlns:p="http://schemas.openxmlformats.org/presentationml/2006/main">
  <p:tag name="KSO_WM_UNIT_ISCONTENTSTITLE" val="0"/>
  <p:tag name="KSO_WM_UNIT_ISNUMDGM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448_38*a*1"/>
  <p:tag name="KSO_WM_TEMPLATE_CATEGORY" val="custom"/>
  <p:tag name="KSO_WM_TEMPLATE_INDEX" val="20204448"/>
  <p:tag name="KSO_WM_UNIT_LAYERLEVEL" val="1"/>
  <p:tag name="KSO_WM_TAG_VERSION" val="1.0"/>
  <p:tag name="KSO_WM_BEAUTIFY_FLAG" val="#wm#"/>
  <p:tag name="KSO_WM_UNIT_PRESET_TEXT" val="谢谢观看"/>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SLIDE_ID" val="custom20204448_39"/>
  <p:tag name="KSO_WM_TEMPLATE_SUBCATEGORY" val="0"/>
  <p:tag name="KSO_WM_TEMPLATE_MASTER_TYPE" val="1"/>
  <p:tag name="KSO_WM_TEMPLATE_COLOR_TYPE" val="1"/>
  <p:tag name="KSO_WM_SLIDE_TYPE" val="endPage"/>
  <p:tag name="KSO_WM_SLIDE_SUBTYPE" val="pureTxt"/>
  <p:tag name="KSO_WM_SLIDE_ITEM_CNT" val="0"/>
  <p:tag name="KSO_WM_SLIDE_INDEX" val="39"/>
  <p:tag name="KSO_WM_TAG_VERSION" val="1.0"/>
  <p:tag name="KSO_WM_BEAUTIFY_FLAG" val="#wm#"/>
  <p:tag name="KSO_WM_TEMPLATE_CATEGORY" val="custom"/>
  <p:tag name="KSO_WM_TEMPLATE_INDEX" val="20204448"/>
  <p:tag name="KSO_WM_SLIDE_LAYOUT" val="a_b"/>
  <p:tag name="KSO_WM_SLIDE_LAYOUT_CNT" val="1_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ISPRING_RESOURCE_PATHS_HASH_2" val="a7d9e72b28d074442d37403f096fc76ddddc07d"/>
  <p:tag name="commondata" val="eyJoZGlkIjoiMWI1MjIwNDNhMDIwYmVhNGVmZGU2NGM1ZjQwMzBlNGMifQ=="/>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AEDEF"/>
      </a:dk2>
      <a:lt2>
        <a:srgbClr val="FBFCFC"/>
      </a:lt2>
      <a:accent1>
        <a:srgbClr val="2A71B7"/>
      </a:accent1>
      <a:accent2>
        <a:srgbClr val="3C61A3"/>
      </a:accent2>
      <a:accent3>
        <a:srgbClr val="4E508F"/>
      </a:accent3>
      <a:accent4>
        <a:srgbClr val="61407A"/>
      </a:accent4>
      <a:accent5>
        <a:srgbClr val="732F66"/>
      </a:accent5>
      <a:accent6>
        <a:srgbClr val="851F52"/>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Words>
  <Application>WPS 演示</Application>
  <PresentationFormat>自定义</PresentationFormat>
  <Paragraphs>49</Paragraphs>
  <Slides>12</Slides>
  <Notes>41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Arial</vt:lpstr>
      <vt:lpstr>宋体</vt:lpstr>
      <vt:lpstr>Wingdings</vt:lpstr>
      <vt:lpstr>微软雅黑</vt:lpstr>
      <vt:lpstr>汉仪旗黑-85S</vt:lpstr>
      <vt:lpstr>黑体</vt:lpstr>
      <vt:lpstr>Arial Unicode MS</vt:lpstr>
      <vt:lpstr>Calibri</vt:lpstr>
      <vt:lpstr>Arial Black</vt:lpstr>
      <vt:lpstr>Office 主题</vt:lpstr>
      <vt:lpstr>1_Office 主题​​</vt:lpstr>
      <vt:lpstr>项目5 剪力墙平法识图与钢筋计算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工程造价精品课程</dc:title>
  <dc:creator>Liuych</dc:creator>
  <cp:lastModifiedBy>HJL</cp:lastModifiedBy>
  <cp:revision>694</cp:revision>
  <dcterms:created xsi:type="dcterms:W3CDTF">2014-07-21T04:17:00Z</dcterms:created>
  <dcterms:modified xsi:type="dcterms:W3CDTF">2024-09-20T02:11:54Z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C34FFCB91BDE4B3082E016332C1D6563_13</vt:lpwstr>
  </property>
  <property fmtid="{D5CDD505-2E9C-101B-9397-08002B2CF9AE}" pid="3" name="KSOProductBuildVer">
    <vt:lpwstr>2052-12.1.0.18276</vt:lpwstr>
  </property>
</Properties>
</file>