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4" r:id="rId3"/>
    <p:sldId id="285" r:id="rId4"/>
    <p:sldId id="286" r:id="rId5"/>
    <p:sldId id="287" r:id="rId6"/>
    <p:sldId id="288" r:id="rId7"/>
    <p:sldId id="289" r:id="rId8"/>
    <p:sldId id="290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7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8905" y="1941830"/>
            <a:ext cx="6736715" cy="30226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7567930" y="30486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6380" y="1941830"/>
            <a:ext cx="6569710" cy="29838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476115" y="27870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敬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607935" y="27654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转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眼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248150" y="39960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团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168900" y="3996055"/>
            <a:ext cx="193929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热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闹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0015" y="2597150"/>
            <a:ext cx="6755130" cy="17030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129280" y="30575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贴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910965" y="30683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贴身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205095" y="30683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转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963285" y="30791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转眼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102610" y="35483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906520" y="35375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团结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205095" y="35375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闹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974080" y="35591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吵闹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9535" y="2167890"/>
            <a:ext cx="6638925" cy="25133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020060" y="30105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贴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645660" y="30206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247765" y="30321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放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001645" y="3429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过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632325" y="34397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赛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236970" y="34397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飘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3020060" y="38557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吃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4624705" y="38665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敬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224270" y="38557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赏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6535" y="2270125"/>
            <a:ext cx="6551295" cy="22586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322320" y="33699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221480" y="33915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138420" y="33864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943725" y="33756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844155" y="33756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4170" y="873125"/>
            <a:ext cx="6433820" cy="53073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187825" y="16465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清明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854700" y="2002790"/>
            <a:ext cx="191008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艾香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182110" y="23723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七月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268720" y="27609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圆月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719195" y="48863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端午节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010150" y="48863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182360" y="4886325"/>
            <a:ext cx="13792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元宵节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581265" y="4875530"/>
            <a:ext cx="113919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中秋节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470650" y="52578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五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7351395" y="52470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初五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3317240" y="56248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七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4149725" y="56140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初七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6222365" y="56356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八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7067550" y="56248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十五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0010" y="2179955"/>
            <a:ext cx="6736080" cy="249809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663950" y="3394075"/>
            <a:ext cx="1800225" cy="8902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3566160" y="3384550"/>
            <a:ext cx="1917700" cy="8997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7146925" y="3384550"/>
            <a:ext cx="9525" cy="8216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428355" y="3394075"/>
            <a:ext cx="9525" cy="8216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</Words>
  <Application>WPS 演示</Application>
  <PresentationFormat>宽屏</PresentationFormat>
  <Paragraphs>82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2025-02-13T01:03:16Z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805EE17B2F59446992A0DEAA3551CDFF_13</vt:lpwstr>
  </property>
</Properties>
</file>