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6" r:id="rId4"/>
    <p:sldId id="287" r:id="rId5"/>
    <p:sldId id="288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0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459865"/>
            <a:ext cx="9256395" cy="3406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09875" y="3764280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2470" y="3764280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4.26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84005" y="3770630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238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82545" y="4310380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44540" y="4302760"/>
            <a:ext cx="3329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35               4                9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6485" y="1777365"/>
            <a:ext cx="10019030" cy="23241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0026650" y="2362835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099040" y="2945130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0071100" y="3536315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015" y="1582420"/>
            <a:ext cx="10060305" cy="319087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669030" y="4182110"/>
            <a:ext cx="1303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0.03kg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414645" y="4182110"/>
            <a:ext cx="999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5000g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134225" y="4191000"/>
            <a:ext cx="1492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0.01t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809355" y="4191000"/>
            <a:ext cx="1492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0.12t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688465"/>
            <a:ext cx="10359390" cy="30848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056005" y="2237105"/>
            <a:ext cx="4020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14.7÷7=2.1(t)       2.1t=2100kg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592580"/>
            <a:ext cx="10424160" cy="233616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790065" y="3271520"/>
            <a:ext cx="487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20205" y="3271520"/>
            <a:ext cx="487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31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2025-02-17T05:04:04Z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