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9" r:id="rId3"/>
    <p:sldId id="314" r:id="rId4"/>
    <p:sldId id="313" r:id="rId5"/>
    <p:sldId id="31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4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4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3_00"/>
          <p:cNvPicPr>
            <a:picLocks noChangeAspect="1"/>
          </p:cNvPicPr>
          <p:nvPr/>
        </p:nvPicPr>
        <p:blipFill>
          <a:blip r:embed="rId1"/>
          <a:srcRect l="1815" r="5819"/>
          <a:stretch>
            <a:fillRect/>
          </a:stretch>
        </p:blipFill>
        <p:spPr>
          <a:xfrm>
            <a:off x="3011170" y="1004570"/>
            <a:ext cx="6014720" cy="51809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19600" y="1950720"/>
            <a:ext cx="48196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05525" y="3253740"/>
            <a:ext cx="510540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69560" y="4655185"/>
            <a:ext cx="45402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1460" y="1483360"/>
            <a:ext cx="6263640" cy="416052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6612255" y="2288540"/>
            <a:ext cx="478790" cy="30607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220210" y="2721610"/>
            <a:ext cx="297815" cy="30607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12255" y="2721610"/>
            <a:ext cx="325755" cy="30607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0210" y="3275965"/>
            <a:ext cx="478790" cy="30607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591425" y="3275965"/>
            <a:ext cx="325120" cy="30607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133465" y="4101465"/>
            <a:ext cx="316865" cy="30607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16525" y="4695190"/>
            <a:ext cx="478790" cy="30607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3-1_00"/>
          <p:cNvPicPr>
            <a:picLocks noChangeAspect="1"/>
          </p:cNvPicPr>
          <p:nvPr/>
        </p:nvPicPr>
        <p:blipFill>
          <a:blip r:embed="rId1"/>
          <a:srcRect r="3106" b="9370"/>
          <a:stretch>
            <a:fillRect/>
          </a:stretch>
        </p:blipFill>
        <p:spPr>
          <a:xfrm>
            <a:off x="3443605" y="1014730"/>
            <a:ext cx="5140325" cy="54495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91280" y="2861945"/>
            <a:ext cx="41979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克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克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克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千克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28005" y="3935095"/>
            <a:ext cx="33147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7975" y="4213225"/>
            <a:ext cx="31242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3740" y="4668520"/>
            <a:ext cx="22256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91280" y="5440045"/>
            <a:ext cx="22555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91280" y="6363970"/>
            <a:ext cx="4391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买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千克南瓜要多少钱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    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/>
      <p:bldP spid="16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3985" y="2284095"/>
            <a:ext cx="6407785" cy="2441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54700" y="3253740"/>
            <a:ext cx="2044065" cy="3092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克砝码和白糖放在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48885" y="3562985"/>
            <a:ext cx="28492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天平左边的托盘里，再把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克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49520" y="3900170"/>
            <a:ext cx="29546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克的砝码放入右边的托盘，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8885" y="4180205"/>
            <a:ext cx="2848610" cy="3943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使天平平衡，白糖就是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克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WPS 演示</Application>
  <PresentationFormat>宽屏</PresentationFormat>
  <Paragraphs>26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2025-02-17T16:06:54Z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986A46F1AE424A0592F59BB4AEFBEE51_13</vt:lpwstr>
  </property>
</Properties>
</file>