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0" r:id="rId5"/>
    <p:sldId id="279" r:id="rId6"/>
    <p:sldId id="278" r:id="rId7"/>
    <p:sldId id="282" r:id="rId8"/>
    <p:sldId id="283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8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6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2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wmf"/><Relationship Id="rId2" Type="http://schemas.openxmlformats.org/officeDocument/2006/relationships/oleObject" Target="../embeddings/oleObject7.bin"/><Relationship Id="rId1" Type="http://schemas.openxmlformats.org/officeDocument/2006/relationships/image" Target="../media/image14.tif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wmf"/><Relationship Id="rId2" Type="http://schemas.openxmlformats.org/officeDocument/2006/relationships/oleObject" Target="../embeddings/oleObject8.bin"/><Relationship Id="rId1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4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6820" y="1612265"/>
            <a:ext cx="7197725" cy="363347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689215" y="3075305"/>
            <a:ext cx="540385" cy="4152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21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88580" y="3339465"/>
            <a:ext cx="447675" cy="5111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28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41820" y="3582035"/>
            <a:ext cx="492125" cy="4362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20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62445" y="3850640"/>
            <a:ext cx="571500" cy="4826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120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29050" y="4234180"/>
            <a:ext cx="446405" cy="4826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15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02860" y="4234180"/>
            <a:ext cx="447040" cy="4826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97015" y="4234180"/>
            <a:ext cx="446405" cy="4826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14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11950" y="4615815"/>
            <a:ext cx="446405" cy="445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24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11950" y="4866005"/>
            <a:ext cx="446405" cy="4826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45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87715" y="4615815"/>
            <a:ext cx="446405" cy="4826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21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87715" y="4866005"/>
            <a:ext cx="447040" cy="4826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45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5" name="图片 4" descr="4-4_01"/>
          <p:cNvPicPr>
            <a:picLocks noChangeAspect="1"/>
          </p:cNvPicPr>
          <p:nvPr/>
        </p:nvPicPr>
        <p:blipFill>
          <a:blip r:embed="rId1"/>
          <a:srcRect r="17375"/>
          <a:stretch>
            <a:fillRect/>
          </a:stretch>
        </p:blipFill>
        <p:spPr>
          <a:xfrm>
            <a:off x="2540000" y="2354580"/>
            <a:ext cx="6798945" cy="214884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560435" y="2604770"/>
            <a:ext cx="512445" cy="4641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D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49615" y="3535680"/>
            <a:ext cx="358775" cy="4826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A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1210945"/>
            <a:ext cx="7259320" cy="508825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3048635" y="3137535"/>
          <a:ext cx="9023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927100" imgH="609600" progId="Equation.DSMT4">
                  <p:embed/>
                </p:oleObj>
              </mc:Choice>
              <mc:Fallback>
                <p:oleObj name="" r:id="rId2" imgW="9271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48635" y="3137535"/>
                        <a:ext cx="9023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3048635" y="4258310"/>
          <a:ext cx="11563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1181100" imgH="609600" progId="Equation.DSMT4">
                  <p:embed/>
                </p:oleObj>
              </mc:Choice>
              <mc:Fallback>
                <p:oleObj name="" r:id="rId4" imgW="1181100" imgH="6096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8635" y="4258310"/>
                        <a:ext cx="11563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3048635" y="5570855"/>
          <a:ext cx="17030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6" imgW="1727200" imgH="609600" progId="Equation.DSMT4">
                  <p:embed/>
                </p:oleObj>
              </mc:Choice>
              <mc:Fallback>
                <p:oleObj name="" r:id="rId6" imgW="1727200" imgH="6096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48635" y="5570855"/>
                        <a:ext cx="17030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4-1_00"/>
          <p:cNvPicPr>
            <a:picLocks noChangeAspect="1"/>
          </p:cNvPicPr>
          <p:nvPr/>
        </p:nvPicPr>
        <p:blipFill>
          <a:blip r:embed="rId1"/>
          <a:srcRect r="-1085" b="49980"/>
          <a:stretch>
            <a:fillRect/>
          </a:stretch>
        </p:blipFill>
        <p:spPr>
          <a:xfrm>
            <a:off x="1727835" y="2010410"/>
            <a:ext cx="8736330" cy="1096010"/>
          </a:xfrm>
          <a:prstGeom prst="rect">
            <a:avLst/>
          </a:prstGeom>
        </p:spPr>
      </p:pic>
      <p:graphicFrame>
        <p:nvGraphicFramePr>
          <p:cNvPr id="7" name="对象 6"/>
          <p:cNvGraphicFramePr/>
          <p:nvPr/>
        </p:nvGraphicFramePr>
        <p:xfrm>
          <a:off x="4683760" y="3648710"/>
          <a:ext cx="244030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2463165" imgH="609600" progId="Equation.DSMT4">
                  <p:embed/>
                </p:oleObj>
              </mc:Choice>
              <mc:Fallback>
                <p:oleObj name="" r:id="rId2" imgW="2463165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83760" y="3648710"/>
                        <a:ext cx="244030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4-4-1_01"/>
          <p:cNvPicPr>
            <a:picLocks noChangeAspect="1"/>
          </p:cNvPicPr>
          <p:nvPr/>
        </p:nvPicPr>
        <p:blipFill>
          <a:blip r:embed="rId1"/>
          <a:srcRect r="-1709" b="25321"/>
          <a:stretch>
            <a:fillRect/>
          </a:stretch>
        </p:blipFill>
        <p:spPr>
          <a:xfrm>
            <a:off x="2282825" y="1588135"/>
            <a:ext cx="7626350" cy="321881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2893060" y="3214370"/>
          <a:ext cx="11563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2" imgW="1181100" imgH="609600" progId="Equation.DSMT4">
                  <p:embed/>
                </p:oleObj>
              </mc:Choice>
              <mc:Fallback>
                <p:oleObj name="" r:id="rId2" imgW="1181100" imgH="6096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93060" y="3214370"/>
                        <a:ext cx="11563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2893060" y="5053330"/>
          <a:ext cx="21475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2171700" imgH="609600" progId="Equation.DSMT4">
                  <p:embed/>
                </p:oleObj>
              </mc:Choice>
              <mc:Fallback>
                <p:oleObj name="" r:id="rId4" imgW="2171700" imgH="6096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93060" y="5053330"/>
                        <a:ext cx="21475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4-1_02"/>
          <p:cNvPicPr>
            <a:picLocks noChangeAspect="1"/>
          </p:cNvPicPr>
          <p:nvPr/>
        </p:nvPicPr>
        <p:blipFill>
          <a:blip r:embed="rId1"/>
          <a:srcRect r="-2016" b="54732"/>
          <a:stretch>
            <a:fillRect/>
          </a:stretch>
        </p:blipFill>
        <p:spPr>
          <a:xfrm>
            <a:off x="1643380" y="2025650"/>
            <a:ext cx="8905240" cy="1042670"/>
          </a:xfrm>
          <a:prstGeom prst="rect">
            <a:avLst/>
          </a:prstGeom>
        </p:spPr>
      </p:pic>
      <p:graphicFrame>
        <p:nvGraphicFramePr>
          <p:cNvPr id="6" name="对象 5"/>
          <p:cNvGraphicFramePr/>
          <p:nvPr/>
        </p:nvGraphicFramePr>
        <p:xfrm>
          <a:off x="4925695" y="3151505"/>
          <a:ext cx="2110105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2" imgW="2133600" imgH="1981200" progId="Equation.DSMT4">
                  <p:embed/>
                </p:oleObj>
              </mc:Choice>
              <mc:Fallback>
                <p:oleObj name="" r:id="rId2" imgW="2133600" imgH="19812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25695" y="3151505"/>
                        <a:ext cx="2110105" cy="195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6" name="图片 5" descr="4-4-1_03"/>
          <p:cNvPicPr>
            <a:picLocks noChangeAspect="1"/>
          </p:cNvPicPr>
          <p:nvPr/>
        </p:nvPicPr>
        <p:blipFill>
          <a:blip r:embed="rId1"/>
          <a:srcRect r="143" b="34109"/>
          <a:stretch>
            <a:fillRect/>
          </a:stretch>
        </p:blipFill>
        <p:spPr>
          <a:xfrm>
            <a:off x="2074545" y="1739900"/>
            <a:ext cx="7650480" cy="1908810"/>
          </a:xfrm>
          <a:prstGeom prst="rect">
            <a:avLst/>
          </a:prstGeom>
        </p:spPr>
      </p:pic>
      <p:graphicFrame>
        <p:nvGraphicFramePr>
          <p:cNvPr id="5" name="对象 4"/>
          <p:cNvGraphicFramePr/>
          <p:nvPr/>
        </p:nvGraphicFramePr>
        <p:xfrm>
          <a:off x="4324350" y="3648710"/>
          <a:ext cx="3151505" cy="1772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2" imgW="3175000" imgH="1803400" progId="Equation.DSMT4">
                  <p:embed/>
                </p:oleObj>
              </mc:Choice>
              <mc:Fallback>
                <p:oleObj name="" r:id="rId2" imgW="3175000" imgH="18034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324350" y="3648710"/>
                        <a:ext cx="3151505" cy="1772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WPS 演示</Application>
  <PresentationFormat>宽屏</PresentationFormat>
  <Paragraphs>36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荆南缘默体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172</cp:revision>
  <dcterms:created xsi:type="dcterms:W3CDTF">2019-06-19T02:08:00Z</dcterms:created>
  <dcterms:modified xsi:type="dcterms:W3CDTF">2025-02-04T14:44:48Z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D00096373536425CB2CB20FBAF56C223_13</vt:lpwstr>
  </property>
</Properties>
</file>