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58" r:id="rId3"/>
    <p:sldId id="359" r:id="rId4"/>
    <p:sldId id="360" r:id="rId5"/>
    <p:sldId id="361" r:id="rId6"/>
    <p:sldId id="36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9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08"/>
        <p:guide pos="392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0415" y="818515"/>
            <a:ext cx="8027035" cy="49707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12235" y="363537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52915" y="442150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33865" y="475170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3865" y="506730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44025" y="540194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1815" y="800735"/>
            <a:ext cx="9408795" cy="3154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80590" y="2232660"/>
            <a:ext cx="26968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（示例）记得那次校园文化节，我们班精心编排的节目荣获一等奖，全班同学欢呼雀跃，那一刻的兴奋与自豪，至今仍让我热血沸腾，难以忘怀。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9945" y="235140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61450" y="235140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9955" y="848360"/>
            <a:ext cx="8504555" cy="35147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5210" y="763905"/>
            <a:ext cx="7958455" cy="53295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0170" y="787400"/>
            <a:ext cx="7209790" cy="5715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WPS 演示</Application>
  <PresentationFormat>宽屏</PresentationFormat>
  <Paragraphs>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189</cp:revision>
  <dcterms:created xsi:type="dcterms:W3CDTF">2019-06-19T02:08:00Z</dcterms:created>
  <dcterms:modified xsi:type="dcterms:W3CDTF">2025-02-09T11:20:30Z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