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87" r:id="rId3"/>
    <p:sldId id="289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71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0" Type="http://schemas.openxmlformats.org/officeDocument/2006/relationships/slideLayout" Target="../slideLayouts/slideLayout14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3823"/>
          <a:stretch>
            <a:fillRect/>
          </a:stretch>
        </p:blipFill>
        <p:spPr>
          <a:xfrm>
            <a:off x="2121535" y="808990"/>
            <a:ext cx="7730490" cy="578231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3070225" y="2000885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5143500" y="2000885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6395085" y="2000885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8301990" y="2000885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3467100" y="2265045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4758055" y="2265045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6819265" y="2265045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8134985" y="2265045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28695" y="6010275"/>
            <a:ext cx="1701800" cy="3448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无边</a:t>
            </a:r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丝雨细如愁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30010" y="5127625"/>
            <a:ext cx="71374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动作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230495" y="5127625"/>
            <a:ext cx="85026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语言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371725" y="5360035"/>
            <a:ext cx="991870" cy="3873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16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珍爱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153468" y="3429000"/>
            <a:ext cx="126555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储藏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39360" y="3133090"/>
            <a:ext cx="125857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收藏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670425" y="2844165"/>
            <a:ext cx="728345" cy="3124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珍藏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595870" y="4580255"/>
            <a:ext cx="1337945" cy="3771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16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595870" y="5722620"/>
            <a:ext cx="151955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王孙归不归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344035" y="5722620"/>
            <a:ext cx="1705610" cy="3111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每逢佳节倍思亲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019165" y="6291580"/>
            <a:ext cx="333692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举头望明月 </a:t>
            </a:r>
            <a:r>
              <a:rPr lang="en-US" altLang="zh-CN" sz="16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      </a:t>
            </a:r>
            <a:r>
              <a:rPr lang="zh-CN" altLang="en-US" sz="16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低头思故乡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9" grpId="0"/>
      <p:bldP spid="19" grpId="1"/>
      <p:bldP spid="18" grpId="0"/>
      <p:bldP spid="18" grpId="1"/>
      <p:bldP spid="17" grpId="0"/>
      <p:bldP spid="17" grpId="1"/>
      <p:bldP spid="20" grpId="0"/>
      <p:bldP spid="20" grpId="1"/>
      <p:bldP spid="15" grpId="0"/>
      <p:bldP spid="15" grpId="1"/>
      <p:bldP spid="14" grpId="0"/>
      <p:bldP spid="14" grpId="1"/>
      <p:bldP spid="16" grpId="0"/>
      <p:bldP spid="16" grpId="1"/>
      <p:bldP spid="22" grpId="0"/>
      <p:bldP spid="22" grpId="1"/>
      <p:bldP spid="21" grpId="0"/>
      <p:bldP spid="21" grpId="1"/>
      <p:bldP spid="13" grpId="0"/>
      <p:bldP spid="13" grpId="1"/>
      <p:bldP spid="23" grpId="0"/>
      <p:bldP spid="2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1630" y="1133475"/>
            <a:ext cx="8968740" cy="47612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767070" y="4377055"/>
            <a:ext cx="4438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5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53605" y="3321685"/>
            <a:ext cx="1265555" cy="8705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20000"/>
              </a:lnSpc>
            </a:pP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送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我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”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梅花手绢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37000" y="3321685"/>
            <a:ext cx="1565275" cy="11785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20000"/>
              </a:lnSpc>
            </a:pP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赠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我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”</a:t>
            </a:r>
            <a:endParaRPr lang="en-US" altLang="zh-CN" sz="20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algn="l" defTabSz="914400" rtl="0" eaLnBrk="1" latinLnBrk="0" hangingPunct="1">
              <a:lnSpc>
                <a:spcPct val="120000"/>
              </a:lnSpc>
            </a:pP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墨梅图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39055" y="1880235"/>
            <a:ext cx="1975485" cy="8235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60000"/>
              </a:lnSpc>
            </a:pPr>
            <a:r>
              <a:rPr lang="en-US" altLang="zh-CN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“</a:t>
            </a:r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我</a:t>
            </a:r>
            <a:r>
              <a:rPr lang="en-US" altLang="zh-CN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” </a:t>
            </a:r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弄脏墨梅图，外祖父发脾气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805420" y="4359275"/>
            <a:ext cx="8102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时间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10935" y="4775835"/>
            <a:ext cx="791210" cy="3663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BCD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  <p:bldP spid="9" grpId="0"/>
      <p:bldP spid="9" grpId="1"/>
      <p:bldP spid="10" grpId="0"/>
      <p:bldP spid="10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4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5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6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7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8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9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71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</Words>
  <Application>WPS 演示</Application>
  <PresentationFormat>宽屏</PresentationFormat>
  <Paragraphs>53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华文细黑</vt:lpstr>
      <vt:lpstr>1_WPS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2025-02-16T16:18:18Z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