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55" r:id="rId3"/>
    <p:sldId id="356" r:id="rId4"/>
    <p:sldId id="357" r:id="rId5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0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80"/>
        <p:guide pos="38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405" y="861060"/>
            <a:ext cx="8639175" cy="3200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9535" y="220091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en-US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9535" y="2569210"/>
            <a:ext cx="37211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⑤</a:t>
            </a:r>
            <a:endParaRPr lang="en-US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9535" y="2927985"/>
            <a:ext cx="37211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en-US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9535" y="3296285"/>
            <a:ext cx="37211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en-US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29535" y="3660140"/>
            <a:ext cx="37211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en-US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6260" y="782320"/>
            <a:ext cx="8539480" cy="40684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79415" y="1066800"/>
            <a:ext cx="113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13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根铁链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45425" y="1066800"/>
            <a:ext cx="113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各有两根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95220" y="1435100"/>
            <a:ext cx="113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并排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根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06895" y="1444625"/>
            <a:ext cx="113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摇摇晃晃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29650" y="1463675"/>
            <a:ext cx="966470" cy="222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荡秋千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83530" y="1804670"/>
            <a:ext cx="862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铁链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42605" y="1812925"/>
            <a:ext cx="1330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心惊胆寒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71650" y="2186940"/>
            <a:ext cx="9867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红褐色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23615" y="2177415"/>
            <a:ext cx="7486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瀑布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22625" y="2585720"/>
            <a:ext cx="1207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震耳欲聋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84345" y="2940050"/>
            <a:ext cx="758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筑好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73500" y="3728720"/>
            <a:ext cx="12477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空间顺序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13320" y="3728720"/>
            <a:ext cx="7207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桥上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13825" y="3728720"/>
            <a:ext cx="7207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桥下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60395" y="4098925"/>
            <a:ext cx="1017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桥对岸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47635" y="4098925"/>
            <a:ext cx="7207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艰难</a:t>
            </a:r>
            <a:endParaRPr 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21225" y="4442460"/>
            <a:ext cx="12122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英勇无畏</a:t>
            </a:r>
            <a:endParaRPr 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2355" y="767715"/>
            <a:ext cx="7684135" cy="48494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13450" y="1028065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红岩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43320" y="1353185"/>
            <a:ext cx="1376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渣滓洞监狱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7300" y="1353185"/>
            <a:ext cx="1376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1994</a:t>
            </a:r>
            <a:endParaRPr lang="en-US" altLang="zh-CN" b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0805" y="1669415"/>
            <a:ext cx="880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革命者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12580" y="1612265"/>
            <a:ext cx="1579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人民解放战争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51755" y="2018665"/>
            <a:ext cx="1303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伟大胜利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07075" y="2348865"/>
            <a:ext cx="1303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革命信念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40955" y="2339340"/>
            <a:ext cx="1140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乐观主义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70805" y="4302760"/>
            <a:ext cx="431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WPS 演示</Application>
  <PresentationFormat>宽屏</PresentationFormat>
  <Paragraphs>62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186</cp:revision>
  <dcterms:created xsi:type="dcterms:W3CDTF">1900-01-01T00:00:00Z</dcterms:created>
  <dcterms:modified xsi:type="dcterms:W3CDTF">2025-02-07T16:09:57Z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7A2CFA71B8279663D25BA4672BC66C34_33</vt:lpwstr>
  </property>
</Properties>
</file>