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25"/>
  </p:notesMasterIdLst>
  <p:sldIdLst>
    <p:sldId id="297" r:id="rId4"/>
    <p:sldId id="298" r:id="rId5"/>
    <p:sldId id="344" r:id="rId6"/>
    <p:sldId id="391" r:id="rId7"/>
    <p:sldId id="345" r:id="rId8"/>
    <p:sldId id="357" r:id="rId9"/>
    <p:sldId id="368" r:id="rId10"/>
    <p:sldId id="369" r:id="rId11"/>
    <p:sldId id="376" r:id="rId12"/>
    <p:sldId id="377" r:id="rId13"/>
    <p:sldId id="378" r:id="rId14"/>
    <p:sldId id="379" r:id="rId15"/>
    <p:sldId id="370" r:id="rId16"/>
    <p:sldId id="371" r:id="rId17"/>
    <p:sldId id="372" r:id="rId18"/>
    <p:sldId id="380" r:id="rId19"/>
    <p:sldId id="382" r:id="rId20"/>
    <p:sldId id="313" r:id="rId21"/>
    <p:sldId id="383" r:id="rId22"/>
    <p:sldId id="384" r:id="rId23"/>
    <p:sldId id="314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14" userDrawn="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54154316" name="。。。" initials="。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FA7"/>
    <a:srgbClr val="ED7D31"/>
    <a:srgbClr val="F1A9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0" autoAdjust="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678" y="102"/>
      </p:cViewPr>
      <p:guideLst>
        <p:guide orient="horz" pos="2014"/>
        <p:guide pos="38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tags" Target="tags/tag14.xml"/><Relationship Id="rId3" Type="http://schemas.openxmlformats.org/officeDocument/2006/relationships/slideMaster" Target="slideMasters/slideMaster2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11.wmf"/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10.vml.rels><?xml version="1.0" encoding="UTF-8" standalone="yes"?>
<Relationships xmlns="http://schemas.openxmlformats.org/package/2006/relationships"><Relationship Id="rId5" Type="http://schemas.openxmlformats.org/officeDocument/2006/relationships/image" Target="../media/image45.wmf"/><Relationship Id="rId4" Type="http://schemas.openxmlformats.org/officeDocument/2006/relationships/image" Target="../media/image44.wmf"/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11.vml.rels><?xml version="1.0" encoding="UTF-8" standalone="yes"?>
<Relationships xmlns="http://schemas.openxmlformats.org/package/2006/relationships"><Relationship Id="rId5" Type="http://schemas.openxmlformats.org/officeDocument/2006/relationships/image" Target="../media/image50.wmf"/><Relationship Id="rId4" Type="http://schemas.openxmlformats.org/officeDocument/2006/relationships/image" Target="../media/image49.wmf"/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12.vml.rels><?xml version="1.0" encoding="UTF-8" standalone="yes"?>
<Relationships xmlns="http://schemas.openxmlformats.org/package/2006/relationships"><Relationship Id="rId6" Type="http://schemas.openxmlformats.org/officeDocument/2006/relationships/image" Target="../media/image53.wmf"/><Relationship Id="rId5" Type="http://schemas.openxmlformats.org/officeDocument/2006/relationships/image" Target="../media/image52.wmf"/><Relationship Id="rId4" Type="http://schemas.openxmlformats.org/officeDocument/2006/relationships/image" Target="../media/image51.wmf"/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16.wmf"/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4" Type="http://schemas.openxmlformats.org/officeDocument/2006/relationships/image" Target="../media/image20.wmf"/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4" Type="http://schemas.openxmlformats.org/officeDocument/2006/relationships/image" Target="../media/image24.wmf"/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8.vml.rels><?xml version="1.0" encoding="UTF-8" standalone="yes"?>
<Relationships xmlns="http://schemas.openxmlformats.org/package/2006/relationships"><Relationship Id="rId5" Type="http://schemas.openxmlformats.org/officeDocument/2006/relationships/image" Target="../media/image35.wmf"/><Relationship Id="rId4" Type="http://schemas.openxmlformats.org/officeDocument/2006/relationships/image" Target="../media/image34.wmf"/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9.vml.rels><?xml version="1.0" encoding="UTF-8" standalone="yes"?>
<Relationships xmlns="http://schemas.openxmlformats.org/package/2006/relationships"><Relationship Id="rId5" Type="http://schemas.openxmlformats.org/officeDocument/2006/relationships/image" Target="../media/image40.wmf"/><Relationship Id="rId4" Type="http://schemas.openxmlformats.org/officeDocument/2006/relationships/image" Target="../media/image39.wmf"/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118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cs typeface="+mn-ea"/>
                <a:sym typeface="+mn-lt"/>
              </a:rPr>
              <a:t> </a:t>
            </a:r>
            <a:endParaRPr lang="en-US">
              <a:cs typeface="+mn-ea"/>
              <a:sym typeface="+mn-lt"/>
            </a:endParaRP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21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70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lt1"/>
                </a:solidFill>
                <a:cs typeface="+mn-ea"/>
                <a:sym typeface="+mn-lt"/>
              </a:rPr>
              <a:t> </a:t>
            </a:r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20.wmf"/><Relationship Id="rId7" Type="http://schemas.openxmlformats.org/officeDocument/2006/relationships/oleObject" Target="../embeddings/oleObject12.bin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8.wmf"/><Relationship Id="rId3" Type="http://schemas.openxmlformats.org/officeDocument/2006/relationships/oleObject" Target="../embeddings/oleObject10.bin"/><Relationship Id="rId2" Type="http://schemas.openxmlformats.org/officeDocument/2006/relationships/image" Target="../media/image17.wmf"/><Relationship Id="rId10" Type="http://schemas.openxmlformats.org/officeDocument/2006/relationships/vmlDrawing" Target="../drawings/vmlDrawing3.vml"/><Relationship Id="rId1" Type="http://schemas.openxmlformats.org/officeDocument/2006/relationships/oleObject" Target="../embeddings/oleObject9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24.wmf"/><Relationship Id="rId7" Type="http://schemas.openxmlformats.org/officeDocument/2006/relationships/oleObject" Target="../embeddings/oleObject16.bin"/><Relationship Id="rId6" Type="http://schemas.openxmlformats.org/officeDocument/2006/relationships/image" Target="../media/image23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22.wmf"/><Relationship Id="rId3" Type="http://schemas.openxmlformats.org/officeDocument/2006/relationships/oleObject" Target="../embeddings/oleObject14.bin"/><Relationship Id="rId2" Type="http://schemas.openxmlformats.org/officeDocument/2006/relationships/image" Target="../media/image21.wmf"/><Relationship Id="rId10" Type="http://schemas.openxmlformats.org/officeDocument/2006/relationships/vmlDrawing" Target="../drawings/vmlDrawing4.vml"/><Relationship Id="rId1" Type="http://schemas.openxmlformats.org/officeDocument/2006/relationships/oleObject" Target="../embeddings/oleObject13.bin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5.wmf"/><Relationship Id="rId1" Type="http://schemas.openxmlformats.org/officeDocument/2006/relationships/oleObject" Target="../embeddings/oleObject17.bin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6.v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7.png"/><Relationship Id="rId2" Type="http://schemas.openxmlformats.org/officeDocument/2006/relationships/image" Target="../media/image26.wmf"/><Relationship Id="rId1" Type="http://schemas.openxmlformats.org/officeDocument/2006/relationships/oleObject" Target="../embeddings/oleObject18.bin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7.v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9.png"/><Relationship Id="rId2" Type="http://schemas.openxmlformats.org/officeDocument/2006/relationships/image" Target="../media/image28.wmf"/><Relationship Id="rId1" Type="http://schemas.openxmlformats.org/officeDocument/2006/relationships/oleObject" Target="../embeddings/oleObject19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4.bin"/><Relationship Id="rId8" Type="http://schemas.openxmlformats.org/officeDocument/2006/relationships/image" Target="../media/image34.wmf"/><Relationship Id="rId7" Type="http://schemas.openxmlformats.org/officeDocument/2006/relationships/oleObject" Target="../embeddings/oleObject23.bin"/><Relationship Id="rId6" Type="http://schemas.openxmlformats.org/officeDocument/2006/relationships/image" Target="../media/image33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32.wmf"/><Relationship Id="rId3" Type="http://schemas.openxmlformats.org/officeDocument/2006/relationships/oleObject" Target="../embeddings/oleObject21.bin"/><Relationship Id="rId2" Type="http://schemas.openxmlformats.org/officeDocument/2006/relationships/image" Target="../media/image31.wmf"/><Relationship Id="rId12" Type="http://schemas.openxmlformats.org/officeDocument/2006/relationships/vmlDrawing" Target="../drawings/vmlDrawing8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35.wmf"/><Relationship Id="rId1" Type="http://schemas.openxmlformats.org/officeDocument/2006/relationships/oleObject" Target="../embeddings/oleObject20.bin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9.bin"/><Relationship Id="rId8" Type="http://schemas.openxmlformats.org/officeDocument/2006/relationships/image" Target="../media/image39.wmf"/><Relationship Id="rId7" Type="http://schemas.openxmlformats.org/officeDocument/2006/relationships/oleObject" Target="../embeddings/oleObject28.bin"/><Relationship Id="rId6" Type="http://schemas.openxmlformats.org/officeDocument/2006/relationships/image" Target="../media/image38.wmf"/><Relationship Id="rId5" Type="http://schemas.openxmlformats.org/officeDocument/2006/relationships/oleObject" Target="../embeddings/oleObject27.bin"/><Relationship Id="rId4" Type="http://schemas.openxmlformats.org/officeDocument/2006/relationships/image" Target="../media/image37.wmf"/><Relationship Id="rId3" Type="http://schemas.openxmlformats.org/officeDocument/2006/relationships/oleObject" Target="../embeddings/oleObject26.bin"/><Relationship Id="rId2" Type="http://schemas.openxmlformats.org/officeDocument/2006/relationships/image" Target="../media/image36.wmf"/><Relationship Id="rId12" Type="http://schemas.openxmlformats.org/officeDocument/2006/relationships/vmlDrawing" Target="../drawings/vmlDrawing9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40.wmf"/><Relationship Id="rId1" Type="http://schemas.openxmlformats.org/officeDocument/2006/relationships/oleObject" Target="../embeddings/oleObject25.bin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4.bin"/><Relationship Id="rId8" Type="http://schemas.openxmlformats.org/officeDocument/2006/relationships/image" Target="../media/image44.wmf"/><Relationship Id="rId7" Type="http://schemas.openxmlformats.org/officeDocument/2006/relationships/oleObject" Target="../embeddings/oleObject33.bin"/><Relationship Id="rId6" Type="http://schemas.openxmlformats.org/officeDocument/2006/relationships/image" Target="../media/image43.wmf"/><Relationship Id="rId5" Type="http://schemas.openxmlformats.org/officeDocument/2006/relationships/oleObject" Target="../embeddings/oleObject32.bin"/><Relationship Id="rId4" Type="http://schemas.openxmlformats.org/officeDocument/2006/relationships/image" Target="../media/image42.wmf"/><Relationship Id="rId3" Type="http://schemas.openxmlformats.org/officeDocument/2006/relationships/oleObject" Target="../embeddings/oleObject31.bin"/><Relationship Id="rId2" Type="http://schemas.openxmlformats.org/officeDocument/2006/relationships/image" Target="../media/image41.wmf"/><Relationship Id="rId12" Type="http://schemas.openxmlformats.org/officeDocument/2006/relationships/vmlDrawing" Target="../drawings/vmlDrawing10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45.wmf"/><Relationship Id="rId1" Type="http://schemas.openxmlformats.org/officeDocument/2006/relationships/oleObject" Target="../embeddings/oleObject30.bin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9.bin"/><Relationship Id="rId8" Type="http://schemas.openxmlformats.org/officeDocument/2006/relationships/image" Target="../media/image49.wmf"/><Relationship Id="rId7" Type="http://schemas.openxmlformats.org/officeDocument/2006/relationships/oleObject" Target="../embeddings/oleObject38.bin"/><Relationship Id="rId6" Type="http://schemas.openxmlformats.org/officeDocument/2006/relationships/image" Target="../media/image48.wmf"/><Relationship Id="rId5" Type="http://schemas.openxmlformats.org/officeDocument/2006/relationships/oleObject" Target="../embeddings/oleObject37.bin"/><Relationship Id="rId4" Type="http://schemas.openxmlformats.org/officeDocument/2006/relationships/image" Target="../media/image47.wmf"/><Relationship Id="rId3" Type="http://schemas.openxmlformats.org/officeDocument/2006/relationships/oleObject" Target="../embeddings/oleObject36.bin"/><Relationship Id="rId2" Type="http://schemas.openxmlformats.org/officeDocument/2006/relationships/image" Target="../media/image46.wmf"/><Relationship Id="rId12" Type="http://schemas.openxmlformats.org/officeDocument/2006/relationships/vmlDrawing" Target="../drawings/vmlDrawing11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50.wmf"/><Relationship Id="rId1" Type="http://schemas.openxmlformats.org/officeDocument/2006/relationships/oleObject" Target="../embeddings/oleObject35.bin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3" Type="http://schemas.openxmlformats.org/officeDocument/2006/relationships/slideLayout" Target="../slideLayouts/slideLayout4.xml"/><Relationship Id="rId12" Type="http://schemas.openxmlformats.org/officeDocument/2006/relationships/tags" Target="../tags/tag13.xml"/><Relationship Id="rId11" Type="http://schemas.openxmlformats.org/officeDocument/2006/relationships/tags" Target="../tags/tag12.xml"/><Relationship Id="rId10" Type="http://schemas.openxmlformats.org/officeDocument/2006/relationships/tags" Target="../tags/tag11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4.bin"/><Relationship Id="rId8" Type="http://schemas.openxmlformats.org/officeDocument/2006/relationships/image" Target="../media/image51.wmf"/><Relationship Id="rId7" Type="http://schemas.openxmlformats.org/officeDocument/2006/relationships/oleObject" Target="../embeddings/oleObject43.bin"/><Relationship Id="rId6" Type="http://schemas.openxmlformats.org/officeDocument/2006/relationships/image" Target="../media/image33.wmf"/><Relationship Id="rId5" Type="http://schemas.openxmlformats.org/officeDocument/2006/relationships/oleObject" Target="../embeddings/oleObject42.bin"/><Relationship Id="rId4" Type="http://schemas.openxmlformats.org/officeDocument/2006/relationships/image" Target="../media/image32.wmf"/><Relationship Id="rId3" Type="http://schemas.openxmlformats.org/officeDocument/2006/relationships/oleObject" Target="../embeddings/oleObject41.bin"/><Relationship Id="rId2" Type="http://schemas.openxmlformats.org/officeDocument/2006/relationships/image" Target="../media/image31.wmf"/><Relationship Id="rId14" Type="http://schemas.openxmlformats.org/officeDocument/2006/relationships/vmlDrawing" Target="../drawings/vmlDrawing12.vml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53.wmf"/><Relationship Id="rId11" Type="http://schemas.openxmlformats.org/officeDocument/2006/relationships/oleObject" Target="../embeddings/oleObject45.bin"/><Relationship Id="rId10" Type="http://schemas.openxmlformats.org/officeDocument/2006/relationships/image" Target="../media/image52.wmf"/><Relationship Id="rId1" Type="http://schemas.openxmlformats.org/officeDocument/2006/relationships/oleObject" Target="../embeddings/oleObject40.bin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11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10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9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8.wmf"/><Relationship Id="rId10" Type="http://schemas.openxmlformats.org/officeDocument/2006/relationships/vmlDrawing" Target="../drawings/vmlDrawing1.vml"/><Relationship Id="rId1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16.wmf"/><Relationship Id="rId7" Type="http://schemas.openxmlformats.org/officeDocument/2006/relationships/oleObject" Target="../embeddings/oleObject8.bin"/><Relationship Id="rId6" Type="http://schemas.openxmlformats.org/officeDocument/2006/relationships/image" Target="../media/image15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4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13.wmf"/><Relationship Id="rId10" Type="http://schemas.openxmlformats.org/officeDocument/2006/relationships/vmlDrawing" Target="../drawings/vmlDrawing2.vml"/><Relationship Id="rId1" Type="http://schemas.openxmlformats.org/officeDocument/2006/relationships/oleObject" Target="../embeddings/oleObject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16;p2"/>
          <p:cNvSpPr/>
          <p:nvPr>
            <p:custDataLst>
              <p:tags r:id="rId1"/>
            </p:custDataLst>
          </p:nvPr>
        </p:nvSpPr>
        <p:spPr>
          <a:xfrm rot="2700000">
            <a:off x="6960664" y="-1681901"/>
            <a:ext cx="2206038" cy="2206038"/>
          </a:xfrm>
          <a:prstGeom prst="ellipse">
            <a:avLst/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717830" y="2511584"/>
            <a:ext cx="7656284" cy="1106805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accent6">
                <a:lumMod val="5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>
                <a:gradFill flip="none" rotWithShape="1">
                  <a:gsLst>
                    <a:gs pos="57800">
                      <a:prstClr val="black"/>
                    </a:gs>
                    <a:gs pos="0">
                      <a:prstClr val="black">
                        <a:alpha val="0"/>
                      </a:prstClr>
                    </a:gs>
                    <a:gs pos="100000">
                      <a:prstClr val="black">
                        <a:alpha val="0"/>
                      </a:prstClr>
                    </a:gs>
                  </a:gsLst>
                  <a:lin ang="81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sz="66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第六章</a:t>
            </a:r>
            <a:r>
              <a:rPr lang="en-US" altLang="zh-CN" sz="66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  </a:t>
            </a:r>
            <a:r>
              <a:rPr lang="zh-CN" altLang="en-US" sz="66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微分方程</a:t>
            </a:r>
            <a:endParaRPr lang="zh-CN" altLang="en-US" sz="6600" b="1" dirty="0">
              <a:solidFill>
                <a:schemeClr val="accent1"/>
              </a:solidFill>
              <a:latin typeface="方正兰亭大黑_GBK" panose="02000000000000000000" charset="-122"/>
              <a:ea typeface="方正兰亭大黑_GBK" panose="02000000000000000000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73175" y="109728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例</a:t>
            </a:r>
            <a:r>
              <a:rPr lang="en-US" altLang="zh-CN" sz="2400" b="1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2  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求方程</a:t>
            </a:r>
            <a:r>
              <a:rPr lang="en-US" altLang="zh-CN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                                         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的通解</a:t>
            </a:r>
            <a:r>
              <a:rPr lang="en-US" altLang="zh-CN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.</a:t>
            </a:r>
            <a:endParaRPr lang="en-US" altLang="zh-CN" sz="2400" dirty="0">
              <a:latin typeface="Times New Roman" panose="02020603050405020304" pitchFamily="18" charset="0"/>
              <a:ea typeface="楷体_GB2312" pitchFamily="49" charset="-122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49730" y="181419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解：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所给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方程为齐次方程，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38070" y="262128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其特征方程为</a:t>
            </a:r>
            <a:endParaRPr lang="zh-CN" altLang="en-US" sz="2400" dirty="0">
              <a:latin typeface="Times New Roman" panose="02020603050405020304" pitchFamily="18" charset="0"/>
              <a:ea typeface="楷体_GB2312" pitchFamily="49" charset="-122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38070" y="340169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其根</a:t>
            </a:r>
            <a:r>
              <a:rPr lang="en-US" altLang="zh-CN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                        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是两个相等的实根，</a:t>
            </a:r>
            <a:endParaRPr lang="zh-CN" altLang="en-US" sz="2400" dirty="0">
              <a:latin typeface="Times New Roman" panose="02020603050405020304" pitchFamily="18" charset="0"/>
              <a:ea typeface="楷体_GB2312" pitchFamily="49" charset="-122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38070" y="416369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故方程的通解为</a:t>
            </a:r>
            <a:endParaRPr lang="zh-CN" sz="2400" dirty="0">
              <a:latin typeface="Times New Roman" panose="02020603050405020304" pitchFamily="18" charset="0"/>
              <a:ea typeface="楷体_GB2312" pitchFamily="49" charset="-122"/>
              <a:sym typeface="+mn-lt"/>
            </a:endParaRPr>
          </a:p>
        </p:txBody>
      </p:sp>
      <p:graphicFrame>
        <p:nvGraphicFramePr>
          <p:cNvPr id="8" name="对象 -2147480365"/>
          <p:cNvGraphicFramePr/>
          <p:nvPr/>
        </p:nvGraphicFramePr>
        <p:xfrm>
          <a:off x="2968625" y="1102995"/>
          <a:ext cx="2985770" cy="461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1" imgW="1041400" imgH="203200" progId="Equation.DSMT4">
                  <p:embed/>
                </p:oleObj>
              </mc:Choice>
              <mc:Fallback>
                <p:oleObj name="" r:id="rId1" imgW="1041400" imgH="2032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968625" y="1102995"/>
                        <a:ext cx="2985770" cy="4616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-2147480365"/>
          <p:cNvGraphicFramePr/>
          <p:nvPr/>
        </p:nvGraphicFramePr>
        <p:xfrm>
          <a:off x="4362133" y="2609533"/>
          <a:ext cx="2658745" cy="519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3" imgW="927100" imgH="228600" progId="Equation.DSMT4">
                  <p:embed/>
                </p:oleObj>
              </mc:Choice>
              <mc:Fallback>
                <p:oleObj name="" r:id="rId3" imgW="927100" imgH="2286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62133" y="2609533"/>
                        <a:ext cx="2658745" cy="5194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-2147480365"/>
          <p:cNvGraphicFramePr/>
          <p:nvPr/>
        </p:nvGraphicFramePr>
        <p:xfrm>
          <a:off x="3117850" y="3394075"/>
          <a:ext cx="1753235" cy="505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5" imgW="609600" imgH="228600" progId="Equation.DSMT4">
                  <p:embed/>
                </p:oleObj>
              </mc:Choice>
              <mc:Fallback>
                <p:oleObj name="" r:id="rId5" imgW="609600" imgH="2286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17850" y="3394075"/>
                        <a:ext cx="1753235" cy="5054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-2147480365"/>
          <p:cNvGraphicFramePr/>
          <p:nvPr/>
        </p:nvGraphicFramePr>
        <p:xfrm>
          <a:off x="4613593" y="4060508"/>
          <a:ext cx="3241675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7" imgW="1130300" imgH="254000" progId="Equation.DSMT4">
                  <p:embed/>
                </p:oleObj>
              </mc:Choice>
              <mc:Fallback>
                <p:oleObj name="" r:id="rId7" imgW="1130300" imgH="2540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13593" y="4060508"/>
                        <a:ext cx="3241675" cy="577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73175" y="109728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例</a:t>
            </a:r>
            <a:r>
              <a:rPr lang="en-US" altLang="zh-CN" sz="2400" b="1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3  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求方程</a:t>
            </a:r>
            <a:r>
              <a:rPr lang="en-US" altLang="zh-CN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                            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的通解</a:t>
            </a:r>
            <a:r>
              <a:rPr lang="en-US" altLang="zh-CN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.</a:t>
            </a:r>
            <a:endParaRPr lang="en-US" altLang="zh-CN" sz="2400" dirty="0">
              <a:latin typeface="Times New Roman" panose="02020603050405020304" pitchFamily="18" charset="0"/>
              <a:ea typeface="楷体_GB2312" pitchFamily="49" charset="-122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49730" y="181419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解：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所给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方程为齐次方程，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38070" y="262128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其特征方程为</a:t>
            </a:r>
            <a:endParaRPr lang="zh-CN" altLang="en-US" sz="2400" dirty="0">
              <a:latin typeface="Times New Roman" panose="02020603050405020304" pitchFamily="18" charset="0"/>
              <a:ea typeface="楷体_GB2312" pitchFamily="49" charset="-122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38070" y="340169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其根</a:t>
            </a:r>
            <a:r>
              <a:rPr lang="en-US" altLang="zh-CN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                       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是一对共轭复根，</a:t>
            </a:r>
            <a:endParaRPr lang="zh-CN" altLang="en-US" sz="2400" dirty="0">
              <a:latin typeface="Times New Roman" panose="02020603050405020304" pitchFamily="18" charset="0"/>
              <a:ea typeface="楷体_GB2312" pitchFamily="49" charset="-122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38070" y="416369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故方程的通解为</a:t>
            </a:r>
            <a:endParaRPr lang="zh-CN" sz="2400" dirty="0">
              <a:latin typeface="Times New Roman" panose="02020603050405020304" pitchFamily="18" charset="0"/>
              <a:ea typeface="楷体_GB2312" pitchFamily="49" charset="-122"/>
              <a:sym typeface="+mn-lt"/>
            </a:endParaRPr>
          </a:p>
        </p:txBody>
      </p:sp>
      <p:graphicFrame>
        <p:nvGraphicFramePr>
          <p:cNvPr id="8" name="对象 -2147480365"/>
          <p:cNvGraphicFramePr/>
          <p:nvPr/>
        </p:nvGraphicFramePr>
        <p:xfrm>
          <a:off x="3109913" y="1112838"/>
          <a:ext cx="1819275" cy="462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1" imgW="634365" imgH="203200" progId="Equation.DSMT4">
                  <p:embed/>
                </p:oleObj>
              </mc:Choice>
              <mc:Fallback>
                <p:oleObj name="" r:id="rId1" imgW="634365" imgH="2032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109913" y="1112838"/>
                        <a:ext cx="1819275" cy="4622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-2147480365"/>
          <p:cNvGraphicFramePr/>
          <p:nvPr/>
        </p:nvGraphicFramePr>
        <p:xfrm>
          <a:off x="4668838" y="4163696"/>
          <a:ext cx="3933825" cy="5200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3" imgW="1371600" imgH="228600" progId="Equation.DSMT4">
                  <p:embed/>
                </p:oleObj>
              </mc:Choice>
              <mc:Fallback>
                <p:oleObj name="" r:id="rId3" imgW="1371600" imgH="2286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68838" y="4163696"/>
                        <a:ext cx="3933825" cy="5200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-2147480365"/>
          <p:cNvGraphicFramePr/>
          <p:nvPr/>
        </p:nvGraphicFramePr>
        <p:xfrm>
          <a:off x="3243898" y="3379153"/>
          <a:ext cx="1424940" cy="534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5" imgW="495300" imgH="241300" progId="Equation.DSMT4">
                  <p:embed/>
                </p:oleObj>
              </mc:Choice>
              <mc:Fallback>
                <p:oleObj name="" r:id="rId5" imgW="495300" imgH="2413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43898" y="3379153"/>
                        <a:ext cx="1424940" cy="5340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-2147480365"/>
          <p:cNvGraphicFramePr/>
          <p:nvPr/>
        </p:nvGraphicFramePr>
        <p:xfrm>
          <a:off x="4492943" y="2609533"/>
          <a:ext cx="1784985" cy="519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7" imgW="622300" imgH="228600" progId="Equation.DSMT4">
                  <p:embed/>
                </p:oleObj>
              </mc:Choice>
              <mc:Fallback>
                <p:oleObj name="" r:id="rId7" imgW="622300" imgH="2286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492943" y="2609533"/>
                        <a:ext cx="1784985" cy="5194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703195" y="1214120"/>
            <a:ext cx="6096000" cy="15068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练习</a:t>
            </a:r>
            <a:endParaRPr lang="zh-CN" altLang="en-US" sz="2800" dirty="0">
              <a:latin typeface="Times New Roman" panose="02020603050405020304" pitchFamily="18" charset="0"/>
              <a:ea typeface="楷体_GB2312" pitchFamily="49" charset="-122"/>
              <a:sym typeface="+mn-lt"/>
            </a:endParaRPr>
          </a:p>
          <a:p>
            <a:endParaRPr lang="zh-CN" altLang="en-US" sz="2800" dirty="0">
              <a:latin typeface="Times New Roman" panose="02020603050405020304" pitchFamily="18" charset="0"/>
              <a:ea typeface="楷体_GB2312" pitchFamily="49" charset="-122"/>
              <a:sym typeface="+mn-lt"/>
            </a:endParaRPr>
          </a:p>
          <a:p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求下列方程的通解</a:t>
            </a:r>
            <a:r>
              <a:rPr lang="en-US" altLang="zh-CN" sz="28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楷体_GB2312" pitchFamily="49" charset="-122"/>
              <a:sym typeface="+mn-lt"/>
            </a:endParaRPr>
          </a:p>
        </p:txBody>
      </p:sp>
      <p:graphicFrame>
        <p:nvGraphicFramePr>
          <p:cNvPr id="8" name="对象 -2147480365"/>
          <p:cNvGraphicFramePr/>
          <p:nvPr/>
        </p:nvGraphicFramePr>
        <p:xfrm>
          <a:off x="2703195" y="2730183"/>
          <a:ext cx="3677920" cy="1502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1" imgW="1282700" imgH="660400" progId="Equation.DSMT4">
                  <p:embed/>
                </p:oleObj>
              </mc:Choice>
              <mc:Fallback>
                <p:oleObj name="" r:id="rId1" imgW="1282700" imgH="6604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03195" y="2730183"/>
                        <a:ext cx="3677920" cy="15024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795655" y="997585"/>
            <a:ext cx="83832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三、非齐次方程</a:t>
            </a:r>
            <a:r>
              <a:rPr lang="en-US" altLang="zh-CN" sz="2800" b="1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                     </a:t>
            </a:r>
            <a:r>
              <a:rPr lang="zh-CN" altLang="en-US" sz="2800" b="1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的通解</a:t>
            </a:r>
            <a:endParaRPr lang="zh-CN" altLang="en-US" sz="2800" b="1" kern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aphicFrame>
        <p:nvGraphicFramePr>
          <p:cNvPr id="16" name="对象 -2147480365"/>
          <p:cNvGraphicFramePr/>
          <p:nvPr/>
        </p:nvGraphicFramePr>
        <p:xfrm>
          <a:off x="3459480" y="997585"/>
          <a:ext cx="3751580" cy="6102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" imgW="1282700" imgH="254000" progId="Equation.DSMT4">
                  <p:embed/>
                </p:oleObj>
              </mc:Choice>
              <mc:Fallback>
                <p:oleObj name="" r:id="rId1" imgW="1282700" imgH="2540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459480" y="997585"/>
                        <a:ext cx="3751580" cy="6102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221740" y="1956118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marL="0" algn="l" defTabSz="914400">
              <a:lnSpc>
                <a:spcPct val="100000"/>
              </a:lnSpc>
              <a:buClrTx/>
              <a:buSzTx/>
              <a:buFontTx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解的结构定理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5" name="图片 4" descr="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155" y="2631440"/>
            <a:ext cx="11235690" cy="15963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500505" y="4859655"/>
            <a:ext cx="97872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注意：可用语言描述为</a:t>
            </a:r>
            <a:r>
              <a:rPr lang="en-US" altLang="zh-CN" sz="2400" b="1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非齐次通解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齐次通解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非齐次特解</a:t>
            </a:r>
            <a:r>
              <a:rPr lang="en-US" altLang="zh-CN" sz="2400" b="1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”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，便于记忆</a:t>
            </a:r>
            <a:r>
              <a:rPr lang="en-US" altLang="zh-CN" sz="2400" b="1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ea typeface="楷体_GB2312" pitchFamily="49" charset="-122"/>
              <a:sym typeface="+mn-lt"/>
            </a:endParaRPr>
          </a:p>
        </p:txBody>
      </p:sp>
    </p:spTree>
  </p:cSld>
  <p:clrMapOvr>
    <a:masterClrMapping/>
  </p:clrMapOvr>
  <p:transition spd="slow" advClick="0" advTm="3000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95655" y="81597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四、非齐次线性方程的特解形式</a:t>
            </a:r>
            <a:endParaRPr lang="zh-CN" altLang="en-US" sz="2800" b="1" kern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86510" y="165163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对于方程</a:t>
            </a:r>
            <a:endParaRPr lang="zh-CN" altLang="en-US" sz="2400" dirty="0">
              <a:latin typeface="Times New Roman" panose="02020603050405020304" pitchFamily="18" charset="0"/>
              <a:ea typeface="楷体_GB2312" pitchFamily="49" charset="-122"/>
              <a:sym typeface="+mn-lt"/>
            </a:endParaRPr>
          </a:p>
        </p:txBody>
      </p:sp>
      <p:graphicFrame>
        <p:nvGraphicFramePr>
          <p:cNvPr id="16" name="对象 -2147480365"/>
          <p:cNvGraphicFramePr/>
          <p:nvPr/>
        </p:nvGraphicFramePr>
        <p:xfrm>
          <a:off x="2608580" y="1601788"/>
          <a:ext cx="3452495" cy="5594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" imgW="1282700" imgH="254000" progId="Equation.DSMT4">
                  <p:embed/>
                </p:oleObj>
              </mc:Choice>
              <mc:Fallback>
                <p:oleObj name="" r:id="rId1" imgW="1282700" imgH="2540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08580" y="1601788"/>
                        <a:ext cx="3452495" cy="5594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图片 4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960" y="2425700"/>
            <a:ext cx="11508740" cy="299720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340" y="1754505"/>
            <a:ext cx="11376025" cy="202819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281430" y="1331595"/>
            <a:ext cx="96513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例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1  </a:t>
            </a: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求方程</a:t>
            </a:r>
            <a:r>
              <a:rPr lang="en-US" altLang="zh-CN" sz="28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                                   </a:t>
            </a: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的特解形式</a:t>
            </a:r>
            <a:r>
              <a:rPr lang="en-US" altLang="zh-CN" sz="28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.</a:t>
            </a:r>
            <a:endParaRPr lang="en-US" altLang="zh-CN" sz="2800" b="1" dirty="0">
              <a:latin typeface="Times New Roman" panose="02020603050405020304" pitchFamily="18" charset="0"/>
              <a:ea typeface="楷体_GB2312" pitchFamily="49" charset="-122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49730" y="206946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解：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  <a:sym typeface="+mn-lt"/>
            </a:endParaRPr>
          </a:p>
        </p:txBody>
      </p:sp>
      <p:graphicFrame>
        <p:nvGraphicFramePr>
          <p:cNvPr id="8" name="对象 -2147480365"/>
          <p:cNvGraphicFramePr/>
          <p:nvPr/>
        </p:nvGraphicFramePr>
        <p:xfrm>
          <a:off x="3313431" y="1332230"/>
          <a:ext cx="2768600" cy="5200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1" imgW="965200" imgH="228600" progId="Equation.DSMT4">
                  <p:embed/>
                </p:oleObj>
              </mc:Choice>
              <mc:Fallback>
                <p:oleObj name="" r:id="rId1" imgW="965200" imgH="2286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313431" y="1332230"/>
                        <a:ext cx="2768600" cy="5200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0365"/>
          <p:cNvGraphicFramePr/>
          <p:nvPr/>
        </p:nvGraphicFramePr>
        <p:xfrm>
          <a:off x="2671763" y="2121535"/>
          <a:ext cx="7261860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3" imgW="2590800" imgH="254000" progId="Equation.DSMT4">
                  <p:embed/>
                </p:oleObj>
              </mc:Choice>
              <mc:Fallback>
                <p:oleObj name="" r:id="rId3" imgW="2590800" imgH="2540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71763" y="2121535"/>
                        <a:ext cx="7261860" cy="577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-2147480365"/>
          <p:cNvGraphicFramePr/>
          <p:nvPr/>
        </p:nvGraphicFramePr>
        <p:xfrm>
          <a:off x="2430780" y="2848610"/>
          <a:ext cx="7406005" cy="573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5" imgW="2971800" imgH="241300" progId="Equation.DSMT4">
                  <p:embed/>
                </p:oleObj>
              </mc:Choice>
              <mc:Fallback>
                <p:oleObj name="" r:id="rId5" imgW="2971800" imgH="2413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30780" y="2848610"/>
                        <a:ext cx="7406005" cy="5734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-2147480365"/>
          <p:cNvGraphicFramePr/>
          <p:nvPr/>
        </p:nvGraphicFramePr>
        <p:xfrm>
          <a:off x="2430780" y="3585845"/>
          <a:ext cx="6035040" cy="4489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7" imgW="2184400" imgH="203200" progId="Equation.DSMT4">
                  <p:embed/>
                </p:oleObj>
              </mc:Choice>
              <mc:Fallback>
                <p:oleObj name="" r:id="rId7" imgW="2184400" imgH="2032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430780" y="3585845"/>
                        <a:ext cx="6035040" cy="4489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-2147480365"/>
          <p:cNvGraphicFramePr/>
          <p:nvPr/>
        </p:nvGraphicFramePr>
        <p:xfrm>
          <a:off x="2387600" y="4349115"/>
          <a:ext cx="5553075" cy="491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9" imgW="1981200" imgH="215900" progId="Equation.DSMT4">
                  <p:embed/>
                </p:oleObj>
              </mc:Choice>
              <mc:Fallback>
                <p:oleObj name="" r:id="rId9" imgW="1981200" imgH="2159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387600" y="4349115"/>
                        <a:ext cx="5553075" cy="4914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315720" y="1291590"/>
            <a:ext cx="89027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例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2  </a:t>
            </a: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求方程</a:t>
            </a:r>
            <a:r>
              <a:rPr lang="en-US" altLang="zh-CN" sz="28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                                                   </a:t>
            </a: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的特解形式</a:t>
            </a:r>
            <a:r>
              <a:rPr lang="en-US" altLang="zh-CN" sz="28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楷体_GB2312" pitchFamily="49" charset="-122"/>
              <a:sym typeface="+mn-lt"/>
            </a:endParaRPr>
          </a:p>
        </p:txBody>
      </p:sp>
      <p:graphicFrame>
        <p:nvGraphicFramePr>
          <p:cNvPr id="7" name="对象 -2147480365"/>
          <p:cNvGraphicFramePr/>
          <p:nvPr/>
        </p:nvGraphicFramePr>
        <p:xfrm>
          <a:off x="2387283" y="2121535"/>
          <a:ext cx="7830820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1" imgW="2794000" imgH="254000" progId="Equation.DSMT4">
                  <p:embed/>
                </p:oleObj>
              </mc:Choice>
              <mc:Fallback>
                <p:oleObj name="" r:id="rId1" imgW="2794000" imgH="2540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87283" y="2121535"/>
                        <a:ext cx="7830820" cy="577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-2147480365"/>
          <p:cNvGraphicFramePr/>
          <p:nvPr/>
        </p:nvGraphicFramePr>
        <p:xfrm>
          <a:off x="2367280" y="2848610"/>
          <a:ext cx="7533005" cy="573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3" imgW="3022600" imgH="241300" progId="Equation.DSMT4">
                  <p:embed/>
                </p:oleObj>
              </mc:Choice>
              <mc:Fallback>
                <p:oleObj name="" r:id="rId3" imgW="3022600" imgH="2413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67280" y="2848610"/>
                        <a:ext cx="7533005" cy="5734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-2147480365"/>
          <p:cNvGraphicFramePr/>
          <p:nvPr/>
        </p:nvGraphicFramePr>
        <p:xfrm>
          <a:off x="2387600" y="3571240"/>
          <a:ext cx="5579110" cy="4489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5" imgW="2019300" imgH="203200" progId="Equation.DSMT4">
                  <p:embed/>
                </p:oleObj>
              </mc:Choice>
              <mc:Fallback>
                <p:oleObj name="" r:id="rId5" imgW="2019300" imgH="2032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87600" y="3571240"/>
                        <a:ext cx="5579110" cy="4489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-2147480365"/>
          <p:cNvGraphicFramePr/>
          <p:nvPr/>
        </p:nvGraphicFramePr>
        <p:xfrm>
          <a:off x="2366963" y="4277678"/>
          <a:ext cx="6941820" cy="578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7" imgW="2476500" imgH="254000" progId="Equation.DSMT4">
                  <p:embed/>
                </p:oleObj>
              </mc:Choice>
              <mc:Fallback>
                <p:oleObj name="" r:id="rId7" imgW="2476500" imgH="2540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366963" y="4277678"/>
                        <a:ext cx="6941820" cy="5784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642745" y="216281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解：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  <a:sym typeface="+mn-lt"/>
            </a:endParaRPr>
          </a:p>
        </p:txBody>
      </p:sp>
      <p:graphicFrame>
        <p:nvGraphicFramePr>
          <p:cNvPr id="8" name="对象 -2147480365"/>
          <p:cNvGraphicFramePr/>
          <p:nvPr/>
        </p:nvGraphicFramePr>
        <p:xfrm>
          <a:off x="3298508" y="1302703"/>
          <a:ext cx="4299585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9" imgW="1498600" imgH="254000" progId="Equation.DSMT4">
                  <p:embed/>
                </p:oleObj>
              </mc:Choice>
              <mc:Fallback>
                <p:oleObj name="" r:id="rId9" imgW="1498600" imgH="2540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298508" y="1302703"/>
                        <a:ext cx="4299585" cy="577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30935" y="1333500"/>
            <a:ext cx="79133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例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3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  </a:t>
            </a: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求方程</a:t>
            </a:r>
            <a:r>
              <a:rPr lang="en-US" altLang="zh-CN" sz="28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                                          </a:t>
            </a: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的特解形式</a:t>
            </a:r>
            <a:r>
              <a:rPr lang="en-US" altLang="zh-CN" sz="28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楷体_GB2312" pitchFamily="49" charset="-122"/>
              <a:sym typeface="+mn-lt"/>
            </a:endParaRPr>
          </a:p>
        </p:txBody>
      </p:sp>
      <p:graphicFrame>
        <p:nvGraphicFramePr>
          <p:cNvPr id="8" name="对象 -2147480365"/>
          <p:cNvGraphicFramePr/>
          <p:nvPr/>
        </p:nvGraphicFramePr>
        <p:xfrm>
          <a:off x="3052446" y="1402398"/>
          <a:ext cx="3716020" cy="462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1" imgW="1295400" imgH="203200" progId="Equation.DSMT4">
                  <p:embed/>
                </p:oleObj>
              </mc:Choice>
              <mc:Fallback>
                <p:oleObj name="" r:id="rId1" imgW="1295400" imgH="2032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52446" y="1402398"/>
                        <a:ext cx="3716020" cy="4622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642745" y="216281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解：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  <a:sym typeface="+mn-lt"/>
            </a:endParaRPr>
          </a:p>
        </p:txBody>
      </p:sp>
      <p:graphicFrame>
        <p:nvGraphicFramePr>
          <p:cNvPr id="7" name="对象 -2147480365"/>
          <p:cNvGraphicFramePr/>
          <p:nvPr/>
        </p:nvGraphicFramePr>
        <p:xfrm>
          <a:off x="2422843" y="2121535"/>
          <a:ext cx="7759700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3" imgW="2768600" imgH="254000" progId="Equation.DSMT4">
                  <p:embed/>
                </p:oleObj>
              </mc:Choice>
              <mc:Fallback>
                <p:oleObj name="" r:id="rId3" imgW="2768600" imgH="2540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22843" y="2121535"/>
                        <a:ext cx="7759700" cy="577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-2147480365"/>
          <p:cNvGraphicFramePr/>
          <p:nvPr/>
        </p:nvGraphicFramePr>
        <p:xfrm>
          <a:off x="2423160" y="2856230"/>
          <a:ext cx="7847965" cy="573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5" imgW="3148965" imgH="241300" progId="Equation.DSMT4">
                  <p:embed/>
                </p:oleObj>
              </mc:Choice>
              <mc:Fallback>
                <p:oleObj name="" r:id="rId5" imgW="3148965" imgH="2413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23160" y="2856230"/>
                        <a:ext cx="7847965" cy="5734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-2147480365"/>
          <p:cNvGraphicFramePr/>
          <p:nvPr/>
        </p:nvGraphicFramePr>
        <p:xfrm>
          <a:off x="2422843" y="3586480"/>
          <a:ext cx="5824855" cy="4489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7" imgW="2108200" imgH="203200" progId="Equation.DSMT4">
                  <p:embed/>
                </p:oleObj>
              </mc:Choice>
              <mc:Fallback>
                <p:oleObj name="" r:id="rId7" imgW="2108200" imgH="2032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422843" y="3586480"/>
                        <a:ext cx="5824855" cy="4489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-2147480365"/>
          <p:cNvGraphicFramePr/>
          <p:nvPr/>
        </p:nvGraphicFramePr>
        <p:xfrm>
          <a:off x="2369503" y="4349115"/>
          <a:ext cx="5589270" cy="491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9" imgW="1993900" imgH="215900" progId="Equation.DSMT4">
                  <p:embed/>
                </p:oleObj>
              </mc:Choice>
              <mc:Fallback>
                <p:oleObj name="" r:id="rId9" imgW="1993900" imgH="2159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369503" y="4349115"/>
                        <a:ext cx="5589270" cy="4914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301750" y="1263015"/>
            <a:ext cx="83248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例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4  </a:t>
            </a: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求方程</a:t>
            </a:r>
            <a:r>
              <a:rPr lang="en-US" altLang="zh-CN" sz="28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                                          </a:t>
            </a: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的特解形式</a:t>
            </a:r>
            <a:r>
              <a:rPr lang="en-US" altLang="zh-CN" sz="28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楷体_GB2312" pitchFamily="49" charset="-122"/>
              <a:sym typeface="+mn-lt"/>
            </a:endParaRPr>
          </a:p>
        </p:txBody>
      </p:sp>
      <p:graphicFrame>
        <p:nvGraphicFramePr>
          <p:cNvPr id="8" name="对象 -2147480365"/>
          <p:cNvGraphicFramePr/>
          <p:nvPr/>
        </p:nvGraphicFramePr>
        <p:xfrm>
          <a:off x="3138171" y="1322388"/>
          <a:ext cx="3716020" cy="462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1" imgW="1295400" imgH="203200" progId="Equation.DSMT4">
                  <p:embed/>
                </p:oleObj>
              </mc:Choice>
              <mc:Fallback>
                <p:oleObj name="" r:id="rId1" imgW="1295400" imgH="2032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138171" y="1322388"/>
                        <a:ext cx="3716020" cy="4622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0365"/>
          <p:cNvGraphicFramePr/>
          <p:nvPr/>
        </p:nvGraphicFramePr>
        <p:xfrm>
          <a:off x="2405063" y="2121535"/>
          <a:ext cx="8792210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3" imgW="3136900" imgH="254000" progId="Equation.DSMT4">
                  <p:embed/>
                </p:oleObj>
              </mc:Choice>
              <mc:Fallback>
                <p:oleObj name="" r:id="rId3" imgW="3136900" imgH="2540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05063" y="2121535"/>
                        <a:ext cx="8792210" cy="577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-2147480365"/>
          <p:cNvGraphicFramePr/>
          <p:nvPr/>
        </p:nvGraphicFramePr>
        <p:xfrm>
          <a:off x="2423160" y="2856230"/>
          <a:ext cx="7847965" cy="573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5" imgW="3148965" imgH="241300" progId="Equation.DSMT4">
                  <p:embed/>
                </p:oleObj>
              </mc:Choice>
              <mc:Fallback>
                <p:oleObj name="" r:id="rId5" imgW="3148965" imgH="2413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23160" y="2856230"/>
                        <a:ext cx="7847965" cy="5734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-2147480365"/>
          <p:cNvGraphicFramePr/>
          <p:nvPr/>
        </p:nvGraphicFramePr>
        <p:xfrm>
          <a:off x="2422843" y="3586480"/>
          <a:ext cx="6772275" cy="4489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7" imgW="2451100" imgH="203200" progId="Equation.DSMT4">
                  <p:embed/>
                </p:oleObj>
              </mc:Choice>
              <mc:Fallback>
                <p:oleObj name="" r:id="rId7" imgW="2451100" imgH="2032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422843" y="3586480"/>
                        <a:ext cx="6772275" cy="4489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-2147480365"/>
          <p:cNvGraphicFramePr/>
          <p:nvPr/>
        </p:nvGraphicFramePr>
        <p:xfrm>
          <a:off x="2423161" y="4349115"/>
          <a:ext cx="7084695" cy="491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9" imgW="2527300" imgH="215900" progId="Equation.DSMT4">
                  <p:embed/>
                </p:oleObj>
              </mc:Choice>
              <mc:Fallback>
                <p:oleObj name="" r:id="rId9" imgW="2527300" imgH="2159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423161" y="4349115"/>
                        <a:ext cx="7084695" cy="4914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778000" y="213487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解：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  <a:sym typeface="+mn-lt"/>
            </a:endParaRPr>
          </a:p>
        </p:txBody>
      </p:sp>
    </p:spTree>
  </p:cSld>
  <p:clrMapOvr>
    <a:masterClrMapping/>
  </p:clrMapOvr>
  <p:transition spd="slow" advClick="0" advTm="3000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49855" y="929005"/>
            <a:ext cx="6572885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1"/>
                </a:solidFill>
                <a:cs typeface="+mn-ea"/>
                <a:sym typeface="+mn-lt"/>
              </a:rPr>
              <a:t>目</a:t>
            </a:r>
            <a:r>
              <a:rPr lang="en-US" altLang="zh-CN" sz="6000" dirty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r>
              <a:rPr lang="zh-CN" altLang="en-US" sz="6000" dirty="0">
                <a:solidFill>
                  <a:schemeClr val="accent1"/>
                </a:solidFill>
                <a:cs typeface="+mn-ea"/>
                <a:sym typeface="+mn-lt"/>
              </a:rPr>
              <a:t>录</a:t>
            </a:r>
            <a:endParaRPr lang="zh-CN" altLang="en-US" sz="6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5" name="Shape;222;p28"/>
          <p:cNvGrpSpPr/>
          <p:nvPr/>
        </p:nvGrpSpPr>
        <p:grpSpPr>
          <a:xfrm rot="16200000">
            <a:off x="11454133" y="6091218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6" name="Shape;223;p28"/>
            <p:cNvSpPr/>
            <p:nvPr>
              <p:custDataLst>
                <p:tags r:id="rId1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;224;p28"/>
            <p:cNvSpPr/>
            <p:nvPr>
              <p:custDataLst>
                <p:tags r:id="rId2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8" name="hape;225;p28"/>
            <p:cNvSpPr/>
            <p:nvPr>
              <p:custDataLst>
                <p:tags r:id="rId3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748416" y="87346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>
              <p:custDataLst>
                <p:tags r:id="rId4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>
              <p:custDataLst>
                <p:tags r:id="rId5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>
              <p:custDataLst>
                <p:tags r:id="rId6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îṥḷiḋe"/>
          <p:cNvSpPr/>
          <p:nvPr>
            <p:custDataLst>
              <p:tags r:id="rId7"/>
            </p:custDataLst>
          </p:nvPr>
        </p:nvSpPr>
        <p:spPr>
          <a:xfrm>
            <a:off x="2412113" y="2059046"/>
            <a:ext cx="1170105" cy="1170105"/>
          </a:xfrm>
          <a:prstGeom prst="ellipse">
            <a:avLst/>
          </a:prstGeom>
          <a:solidFill>
            <a:schemeClr val="accent2"/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r>
              <a:rPr lang="en-US" altLang="zh-CN" sz="2800" b="1" kern="0" dirty="0">
                <a:solidFill>
                  <a:schemeClr val="lt1"/>
                </a:solidFill>
                <a:cs typeface="+mn-ea"/>
                <a:sym typeface="+mn-lt"/>
              </a:rPr>
              <a:t>O1</a:t>
            </a:r>
            <a:endParaRPr lang="en-US" altLang="zh-CN" sz="2800" b="1" kern="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íSľïḑe"/>
          <p:cNvSpPr txBox="1"/>
          <p:nvPr>
            <p:custDataLst>
              <p:tags r:id="rId8"/>
            </p:custDataLst>
          </p:nvPr>
        </p:nvSpPr>
        <p:spPr>
          <a:xfrm>
            <a:off x="3862070" y="2092960"/>
            <a:ext cx="5974715" cy="112776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第一节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微分方程的基本概念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îṡlîḓè"/>
          <p:cNvSpPr/>
          <p:nvPr>
            <p:custDataLst>
              <p:tags r:id="rId9"/>
            </p:custDataLst>
          </p:nvPr>
        </p:nvSpPr>
        <p:spPr>
          <a:xfrm>
            <a:off x="2412506" y="3393670"/>
            <a:ext cx="1170105" cy="1170105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rPr>
              <a:t>O2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iS1iḓè"/>
          <p:cNvSpPr txBox="1"/>
          <p:nvPr>
            <p:custDataLst>
              <p:tags r:id="rId10"/>
            </p:custDataLst>
          </p:nvPr>
        </p:nvSpPr>
        <p:spPr>
          <a:xfrm>
            <a:off x="3860165" y="3429000"/>
            <a:ext cx="6391275" cy="96393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第二节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一阶微分方程的初等解法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iś1îḋe"/>
          <p:cNvSpPr/>
          <p:nvPr>
            <p:custDataLst>
              <p:tags r:id="rId11"/>
            </p:custDataLst>
          </p:nvPr>
        </p:nvSpPr>
        <p:spPr>
          <a:xfrm>
            <a:off x="2412378" y="4727374"/>
            <a:ext cx="1170105" cy="1170105"/>
          </a:xfrm>
          <a:prstGeom prst="ellipse">
            <a:avLst/>
          </a:prstGeom>
          <a:solidFill>
            <a:schemeClr val="accent2"/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rPr>
              <a:t>O3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îṧḻiḍê"/>
          <p:cNvSpPr txBox="1"/>
          <p:nvPr>
            <p:custDataLst>
              <p:tags r:id="rId12"/>
            </p:custDataLst>
          </p:nvPr>
        </p:nvSpPr>
        <p:spPr>
          <a:xfrm>
            <a:off x="3931285" y="4601210"/>
            <a:ext cx="6320155" cy="129540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第三节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二阶常系数线性微分方程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bldLvl="0" animBg="1"/>
      <p:bldP spid="14" grpId="0" bldLvl="0" animBg="1"/>
      <p:bldP spid="17" grpId="0" bldLvl="0" animBg="1"/>
      <p:bldP spid="18" grpId="0" bldLvl="0" animBg="1"/>
      <p:bldP spid="21" grpId="0" bldLvl="0" animBg="1"/>
      <p:bldP spid="2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66800" y="1078865"/>
            <a:ext cx="78149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例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5  </a:t>
            </a: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求方程</a:t>
            </a:r>
            <a:r>
              <a:rPr lang="en-US" altLang="zh-CN" sz="28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                                  </a:t>
            </a: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的一个特解</a:t>
            </a:r>
            <a:r>
              <a:rPr lang="en-US" altLang="zh-CN" sz="28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楷体_GB2312" pitchFamily="49" charset="-122"/>
              <a:sym typeface="+mn-lt"/>
            </a:endParaRPr>
          </a:p>
        </p:txBody>
      </p:sp>
      <p:graphicFrame>
        <p:nvGraphicFramePr>
          <p:cNvPr id="8" name="对象 -2147480365"/>
          <p:cNvGraphicFramePr/>
          <p:nvPr/>
        </p:nvGraphicFramePr>
        <p:xfrm>
          <a:off x="3052446" y="1080770"/>
          <a:ext cx="2768600" cy="5200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1" imgW="965200" imgH="228600" progId="Equation.DSMT4">
                  <p:embed/>
                </p:oleObj>
              </mc:Choice>
              <mc:Fallback>
                <p:oleObj name="" r:id="rId1" imgW="965200" imgH="2286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52446" y="1080770"/>
                        <a:ext cx="2768600" cy="5200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0365"/>
          <p:cNvGraphicFramePr/>
          <p:nvPr/>
        </p:nvGraphicFramePr>
        <p:xfrm>
          <a:off x="2119313" y="1771015"/>
          <a:ext cx="7261860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3" imgW="2590800" imgH="254000" progId="Equation.DSMT4">
                  <p:embed/>
                </p:oleObj>
              </mc:Choice>
              <mc:Fallback>
                <p:oleObj name="" r:id="rId3" imgW="2590800" imgH="2540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313" y="1771015"/>
                        <a:ext cx="7261860" cy="577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-2147480365"/>
          <p:cNvGraphicFramePr/>
          <p:nvPr/>
        </p:nvGraphicFramePr>
        <p:xfrm>
          <a:off x="2119630" y="2463165"/>
          <a:ext cx="7406005" cy="573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5" imgW="2971800" imgH="241300" progId="Equation.DSMT4">
                  <p:embed/>
                </p:oleObj>
              </mc:Choice>
              <mc:Fallback>
                <p:oleObj name="" r:id="rId5" imgW="2971800" imgH="2413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19630" y="2463165"/>
                        <a:ext cx="7406005" cy="5734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-2147480365"/>
          <p:cNvGraphicFramePr/>
          <p:nvPr/>
        </p:nvGraphicFramePr>
        <p:xfrm>
          <a:off x="2136140" y="3048635"/>
          <a:ext cx="6141720" cy="5060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7" imgW="2222500" imgH="228600" progId="Equation.DSMT4">
                  <p:embed/>
                </p:oleObj>
              </mc:Choice>
              <mc:Fallback>
                <p:oleObj name="" r:id="rId7" imgW="2222500" imgH="2286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136140" y="3048635"/>
                        <a:ext cx="6141720" cy="5060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-2147480365"/>
          <p:cNvGraphicFramePr/>
          <p:nvPr/>
        </p:nvGraphicFramePr>
        <p:xfrm>
          <a:off x="2190433" y="4310380"/>
          <a:ext cx="7190740" cy="8966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9" imgW="2565400" imgH="393700" progId="Equation.DSMT4">
                  <p:embed/>
                </p:oleObj>
              </mc:Choice>
              <mc:Fallback>
                <p:oleObj name="" r:id="rId9" imgW="2565400" imgH="3937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190433" y="4310380"/>
                        <a:ext cx="7190740" cy="8966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388745" y="177101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解：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  <a:sym typeface="+mn-lt"/>
            </a:endParaRPr>
          </a:p>
        </p:txBody>
      </p:sp>
      <p:graphicFrame>
        <p:nvGraphicFramePr>
          <p:cNvPr id="14" name="对象 -2147480365"/>
          <p:cNvGraphicFramePr/>
          <p:nvPr/>
        </p:nvGraphicFramePr>
        <p:xfrm>
          <a:off x="2190433" y="3566478"/>
          <a:ext cx="4805680" cy="8959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1" imgW="1714500" imgH="393700" progId="Equation.DSMT4">
                  <p:embed/>
                </p:oleObj>
              </mc:Choice>
              <mc:Fallback>
                <p:oleObj name="" r:id="rId11" imgW="1714500" imgH="3937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190433" y="3566478"/>
                        <a:ext cx="4805680" cy="8959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1279525" y="5342255"/>
            <a:ext cx="81026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注意区分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“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特解形式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”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与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“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（一个）特解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”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的异同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. </a:t>
            </a:r>
            <a:endParaRPr lang="en-US" altLang="zh-CN" sz="2800" b="1" dirty="0">
              <a:latin typeface="Times New Roman" panose="02020603050405020304" pitchFamily="18" charset="0"/>
              <a:ea typeface="楷体_GB2312" pitchFamily="49" charset="-122"/>
              <a:sym typeface="+mn-lt"/>
            </a:endParaRPr>
          </a:p>
        </p:txBody>
      </p:sp>
    </p:spTree>
  </p:cSld>
  <p:clrMapOvr>
    <a:masterClrMapping/>
  </p:clrMapOvr>
  <p:transition spd="slow" advClick="0" advTm="3000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8140" y="2829560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谢谢</a:t>
            </a:r>
            <a:r>
              <a:rPr lang="zh-CN" altLang="en-US" sz="72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聆听</a:t>
            </a:r>
            <a:endParaRPr lang="zh-CN" altLang="en-US" sz="72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</p:cSld>
  <p:clrMapOvr>
    <a:masterClrMapping/>
  </p:clrMapOvr>
  <p:transition spd="slow" advClick="0" advTm="3000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" name="标题 3"/>
          <p:cNvSpPr txBox="1"/>
          <p:nvPr/>
        </p:nvSpPr>
        <p:spPr>
          <a:xfrm>
            <a:off x="1258570" y="2978785"/>
            <a:ext cx="9185910" cy="161734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zh-CN" altLang="en-US" sz="53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第三节</a:t>
            </a:r>
            <a:r>
              <a:rPr lang="en-US" altLang="zh-CN" sz="53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en-US" sz="53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二阶常系数线性微分方程</a:t>
            </a:r>
            <a:endParaRPr lang="zh-CN" altLang="en-US" sz="5300" spc="3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560279" y="1481706"/>
            <a:ext cx="4792980" cy="119888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PART THREE</a:t>
            </a:r>
            <a:endParaRPr lang="en-US" altLang="zh-CN" sz="7200" b="1" i="1" dirty="0">
              <a:solidFill>
                <a:srgbClr val="000000">
                  <a:alpha val="10000"/>
                </a:srgbClr>
              </a:solidFill>
              <a:latin typeface="Source Han Sans CN Bold" panose="020B0500000000000000" charset="-122"/>
              <a:ea typeface="Source Han Sans CN Bold" panose="020B0500000000000000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20495" y="956310"/>
            <a:ext cx="609600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spc="300" dirty="0">
                <a:solidFill>
                  <a:schemeClr val="accent1"/>
                </a:solidFill>
                <a:cs typeface="+mn-ea"/>
                <a:sym typeface="+mn-lt"/>
              </a:rPr>
              <a:t>学习目标：</a:t>
            </a:r>
            <a:endParaRPr lang="zh-CN" altLang="en-US" sz="4000" spc="3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28470" y="1998345"/>
            <a:ext cx="8996680" cy="31680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304800" algn="just" defTabSz="266700" fontAlgn="base" latinLnBrk="1">
              <a:lnSpc>
                <a:spcPct val="150000"/>
              </a:lnSpc>
              <a:spcAft>
                <a:spcPct val="0"/>
              </a:spcAft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掌握用降阶法求解高阶微分方程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.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304800" algn="just" defTabSz="266700" fontAlgn="base" latinLnBrk="1">
              <a:lnSpc>
                <a:spcPct val="150000"/>
              </a:lnSpc>
              <a:spcAft>
                <a:spcPct val="0"/>
              </a:spcAft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2.了解二阶线性微分方程解的结构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.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304800" algn="just" defTabSz="266700" fontAlgn="base" latinLnBrk="1">
              <a:lnSpc>
                <a:spcPct val="150000"/>
              </a:lnSpc>
              <a:spcAft>
                <a:spcPct val="0"/>
              </a:spcAft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3.掌握二阶常系数齐次线性微分方程的解法.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 advClick="0" advTm="3000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95655" y="68834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一、二阶常系数线性微分方程的概念</a:t>
            </a:r>
            <a:endParaRPr lang="zh-CN" altLang="en-US" sz="2800" b="1" kern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61110" y="1498283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marL="0" algn="l" defTabSz="914400">
              <a:lnSpc>
                <a:spcPct val="100000"/>
              </a:lnSpc>
              <a:buClrTx/>
              <a:buSzTx/>
              <a:buFontTx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（一）一般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方程（非齐次）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61110" y="4145598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marL="0" algn="l" defTabSz="914400">
              <a:lnSpc>
                <a:spcPct val="100000"/>
              </a:lnSpc>
              <a:buClrTx/>
              <a:buSzTx/>
              <a:buFontTx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（二）齐次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方程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5" name="图片 4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065" y="2012950"/>
            <a:ext cx="10846435" cy="1951355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9180" y="4695190"/>
            <a:ext cx="10815320" cy="135826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888365" y="1149668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marL="0" algn="l" defTabSz="914400">
              <a:lnSpc>
                <a:spcPct val="100000"/>
              </a:lnSpc>
              <a:buClrTx/>
              <a:buSzTx/>
              <a:buFontTx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（三）解的结构定理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88365" y="3067368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marL="0" algn="l" defTabSz="914400">
              <a:lnSpc>
                <a:spcPct val="100000"/>
              </a:lnSpc>
              <a:buClrTx/>
              <a:buSzTx/>
              <a:buFontTx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（四）解的性质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3" name="图片 2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8365" y="1733550"/>
            <a:ext cx="10845800" cy="897890"/>
          </a:xfrm>
          <a:prstGeom prst="rect">
            <a:avLst/>
          </a:prstGeom>
        </p:spPr>
      </p:pic>
      <p:pic>
        <p:nvPicPr>
          <p:cNvPr id="5" name="图片 4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820" y="3756660"/>
            <a:ext cx="11015345" cy="187452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95655" y="997585"/>
            <a:ext cx="83832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二、齐次方程</a:t>
            </a:r>
            <a:r>
              <a:rPr lang="en-US" altLang="zh-CN" sz="2800" b="1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                  </a:t>
            </a:r>
            <a:r>
              <a:rPr lang="zh-CN" altLang="en-US" sz="2800" b="1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的通解</a:t>
            </a:r>
            <a:endParaRPr lang="zh-CN" altLang="en-US" sz="2800" b="1" kern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aphicFrame>
        <p:nvGraphicFramePr>
          <p:cNvPr id="16" name="对象 -2147480365"/>
          <p:cNvGraphicFramePr/>
          <p:nvPr/>
        </p:nvGraphicFramePr>
        <p:xfrm>
          <a:off x="3129915" y="998220"/>
          <a:ext cx="3079750" cy="5213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" imgW="1041400" imgH="203200" progId="Equation.DSMT4">
                  <p:embed/>
                </p:oleObj>
              </mc:Choice>
              <mc:Fallback>
                <p:oleObj name="" r:id="rId1" imgW="1041400" imgH="2032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129915" y="998220"/>
                        <a:ext cx="3079750" cy="5213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621790" y="189865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求齐次方程的通解的步骤如下：</a:t>
            </a:r>
            <a:endParaRPr lang="zh-CN" altLang="en-US" sz="2400" dirty="0">
              <a:latin typeface="Times New Roman" panose="02020603050405020304" pitchFamily="18" charset="0"/>
              <a:ea typeface="楷体_GB2312" pitchFamily="49" charset="-122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21790" y="273812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写出方程的特征方程</a:t>
            </a:r>
            <a:endParaRPr lang="zh-CN" altLang="en-US" sz="2400" dirty="0">
              <a:latin typeface="Times New Roman" panose="02020603050405020304" pitchFamily="18" charset="0"/>
              <a:ea typeface="楷体_GB2312" pitchFamily="49" charset="-122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21790" y="357759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求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特征方程的两个根</a:t>
            </a:r>
            <a:endParaRPr lang="zh-CN" altLang="en-US" sz="2400" dirty="0">
              <a:latin typeface="Times New Roman" panose="02020603050405020304" pitchFamily="18" charset="0"/>
              <a:ea typeface="楷体_GB2312" pitchFamily="49" charset="-122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21790" y="4417060"/>
            <a:ext cx="86518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3.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根据</a:t>
            </a:r>
            <a:r>
              <a:rPr lang="en-US" altLang="zh-CN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            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的不同情形，按表</a:t>
            </a:r>
            <a:r>
              <a:rPr lang="en-US" altLang="zh-CN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1 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写出方程的通解</a:t>
            </a:r>
            <a:r>
              <a:rPr lang="en-US" altLang="zh-CN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.</a:t>
            </a:r>
            <a:endParaRPr lang="en-US" altLang="zh-CN" sz="2400" dirty="0">
              <a:latin typeface="Times New Roman" panose="02020603050405020304" pitchFamily="18" charset="0"/>
              <a:ea typeface="楷体_GB2312" pitchFamily="49" charset="-122"/>
              <a:sym typeface="+mn-lt"/>
            </a:endParaRPr>
          </a:p>
        </p:txBody>
      </p:sp>
      <p:graphicFrame>
        <p:nvGraphicFramePr>
          <p:cNvPr id="7" name="对象 -2147480365"/>
          <p:cNvGraphicFramePr/>
          <p:nvPr/>
        </p:nvGraphicFramePr>
        <p:xfrm>
          <a:off x="4750435" y="2705735"/>
          <a:ext cx="2854960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3" imgW="965200" imgH="228600" progId="Equation.DSMT4">
                  <p:embed/>
                </p:oleObj>
              </mc:Choice>
              <mc:Fallback>
                <p:oleObj name="" r:id="rId3" imgW="965200" imgH="2286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50435" y="2705735"/>
                        <a:ext cx="2854960" cy="5873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-2147480365"/>
          <p:cNvGraphicFramePr/>
          <p:nvPr/>
        </p:nvGraphicFramePr>
        <p:xfrm>
          <a:off x="4750118" y="3512503"/>
          <a:ext cx="977265" cy="589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5" imgW="330200" imgH="228600" progId="Equation.DSMT4">
                  <p:embed/>
                </p:oleObj>
              </mc:Choice>
              <mc:Fallback>
                <p:oleObj name="" r:id="rId5" imgW="330200" imgH="2286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50118" y="3512503"/>
                        <a:ext cx="977265" cy="5892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-2147480365"/>
          <p:cNvGraphicFramePr/>
          <p:nvPr/>
        </p:nvGraphicFramePr>
        <p:xfrm>
          <a:off x="2608898" y="4322446"/>
          <a:ext cx="827405" cy="5899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7" imgW="279400" imgH="228600" progId="Equation.DSMT4">
                  <p:embed/>
                </p:oleObj>
              </mc:Choice>
              <mc:Fallback>
                <p:oleObj name="" r:id="rId7" imgW="279400" imgH="2286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08898" y="4322446"/>
                        <a:ext cx="827405" cy="5899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1790065"/>
            <a:ext cx="11106785" cy="269875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394460" y="93345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例</a:t>
            </a:r>
            <a:r>
              <a:rPr lang="en-US" altLang="zh-CN" sz="2400" b="1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1  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求方程</a:t>
            </a:r>
            <a:r>
              <a:rPr lang="en-US" altLang="zh-CN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                                         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的通解</a:t>
            </a:r>
            <a:r>
              <a:rPr lang="en-US" altLang="zh-CN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ea typeface="楷体_GB2312" pitchFamily="49" charset="-122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49730" y="181419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解：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所给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方程为齐次方程，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  <a:sym typeface="+mn-lt"/>
            </a:endParaRPr>
          </a:p>
        </p:txBody>
      </p:sp>
      <p:graphicFrame>
        <p:nvGraphicFramePr>
          <p:cNvPr id="7" name="对象 -2147480365"/>
          <p:cNvGraphicFramePr/>
          <p:nvPr/>
        </p:nvGraphicFramePr>
        <p:xfrm>
          <a:off x="3110230" y="932815"/>
          <a:ext cx="2985770" cy="461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1" imgW="1041400" imgH="203200" progId="Equation.DSMT4">
                  <p:embed/>
                </p:oleObj>
              </mc:Choice>
              <mc:Fallback>
                <p:oleObj name="" r:id="rId1" imgW="1041400" imgH="2032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110230" y="932815"/>
                        <a:ext cx="2985770" cy="4616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2338070" y="340169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其根</a:t>
            </a:r>
            <a:r>
              <a:rPr lang="en-US" altLang="zh-CN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                                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是两个不相等的实根，</a:t>
            </a:r>
            <a:endParaRPr lang="zh-CN" altLang="en-US" sz="2400" dirty="0">
              <a:latin typeface="Times New Roman" panose="02020603050405020304" pitchFamily="18" charset="0"/>
              <a:ea typeface="楷体_GB2312" pitchFamily="49" charset="-122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38070" y="262128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其特征方程为</a:t>
            </a:r>
            <a:endParaRPr lang="zh-CN" altLang="en-US" sz="2400" dirty="0">
              <a:latin typeface="Times New Roman" panose="02020603050405020304" pitchFamily="18" charset="0"/>
              <a:ea typeface="楷体_GB2312" pitchFamily="49" charset="-122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38070" y="416369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400" dirty="0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故方程的通解为</a:t>
            </a:r>
            <a:endParaRPr lang="zh-CN" sz="2400" dirty="0">
              <a:latin typeface="Times New Roman" panose="02020603050405020304" pitchFamily="18" charset="0"/>
              <a:ea typeface="楷体_GB2312" pitchFamily="49" charset="-122"/>
              <a:sym typeface="+mn-lt"/>
            </a:endParaRPr>
          </a:p>
        </p:txBody>
      </p:sp>
      <p:graphicFrame>
        <p:nvGraphicFramePr>
          <p:cNvPr id="9" name="对象 -2147480365"/>
          <p:cNvGraphicFramePr/>
          <p:nvPr/>
        </p:nvGraphicFramePr>
        <p:xfrm>
          <a:off x="4318953" y="2591753"/>
          <a:ext cx="2658745" cy="519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3" imgW="927100" imgH="228600" progId="Equation.DSMT4">
                  <p:embed/>
                </p:oleObj>
              </mc:Choice>
              <mc:Fallback>
                <p:oleObj name="" r:id="rId3" imgW="927100" imgH="2286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18953" y="2591753"/>
                        <a:ext cx="2658745" cy="5194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-2147480365"/>
          <p:cNvGraphicFramePr/>
          <p:nvPr/>
        </p:nvGraphicFramePr>
        <p:xfrm>
          <a:off x="3110230" y="3428365"/>
          <a:ext cx="2337435" cy="505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5" imgW="812800" imgH="228600" progId="Equation.DSMT4">
                  <p:embed/>
                </p:oleObj>
              </mc:Choice>
              <mc:Fallback>
                <p:oleObj name="" r:id="rId5" imgW="812800" imgH="2286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10230" y="3428365"/>
                        <a:ext cx="2337435" cy="5054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-2147480365"/>
          <p:cNvGraphicFramePr/>
          <p:nvPr/>
        </p:nvGraphicFramePr>
        <p:xfrm>
          <a:off x="4669155" y="4075113"/>
          <a:ext cx="3130550" cy="5486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7" imgW="1091565" imgH="241300" progId="Equation.DSMT4">
                  <p:embed/>
                </p:oleObj>
              </mc:Choice>
              <mc:Fallback>
                <p:oleObj name="" r:id="rId7" imgW="1091565" imgH="2413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69155" y="4075113"/>
                        <a:ext cx="3130550" cy="5486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</p:sld>
</file>

<file path=ppt/tags/tag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0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329.89283464566927,&quot;left&quot;:44.3288188976378,&quot;top&quot;:134.47559055118109,&quot;width&quot;:812.4211811023622}"/>
</p:tagLst>
</file>

<file path=ppt/tags/tag11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329.89283464566927,&quot;left&quot;:44.3288188976378,&quot;top&quot;:134.47559055118109,&quot;width&quot;:812.4211811023622}"/>
</p:tagLst>
</file>

<file path=ppt/tags/tag12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329.89283464566927,&quot;left&quot;:44.3288188976378,&quot;top&quot;:134.47559055118109,&quot;width&quot;:812.4211811023622}"/>
</p:tagLst>
</file>

<file path=ppt/tags/tag13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329.89283464566927,&quot;left&quot;:44.3288188976378,&quot;top&quot;:134.47559055118109,&quot;width&quot;:812.4211811023622}"/>
</p:tagLst>
</file>

<file path=ppt/tags/tag14.xml><?xml version="1.0" encoding="utf-8"?>
<p:tagLst xmlns:p="http://schemas.openxmlformats.org/presentationml/2006/main">
  <p:tag name="commondata" val="eyJoZGlkIjoiMDJiNWIzNzI3NmQ5Yjk5NGQ2ZmM1NjVmMTFmOGVkODcifQ=="/>
</p:tagLst>
</file>

<file path=ppt/tags/tag2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3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4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5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6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7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8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329.89283464566927,&quot;left&quot;:44.3288188976378,&quot;top&quot;:134.47559055118109,&quot;width&quot;:812.4211811023622}"/>
</p:tagLst>
</file>

<file path=ppt/tags/tag9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329.89283464566927,&quot;left&quot;:44.3288188976378,&quot;top&quot;:134.47559055118109,&quot;width&quot;:812.4211811023622}"/>
</p:tagLst>
</file>

<file path=ppt/theme/theme1.xml><?xml version="1.0" encoding="utf-8"?>
<a:theme xmlns:a="http://schemas.openxmlformats.org/drawingml/2006/main" name="1_Office 主题​​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E2EFFD"/>
      </a:dk2>
      <a:lt2>
        <a:srgbClr val="FEFEFF"/>
      </a:lt2>
      <a:accent1>
        <a:srgbClr val="003C83"/>
      </a:accent1>
      <a:accent2>
        <a:srgbClr val="015CB7"/>
      </a:accent2>
      <a:accent3>
        <a:srgbClr val="2573C5"/>
      </a:accent3>
      <a:accent4>
        <a:srgbClr val="3785D8"/>
      </a:accent4>
      <a:accent5>
        <a:srgbClr val="3D90E9"/>
      </a:accent5>
      <a:accent6>
        <a:srgbClr val="1D7ADC"/>
      </a:accent6>
      <a:hlink>
        <a:srgbClr val="0563C1"/>
      </a:hlink>
      <a:folHlink>
        <a:srgbClr val="954F72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1032</Words>
  <Application>WPS 演示</Application>
  <PresentationFormat>宽屏</PresentationFormat>
  <Paragraphs>114</Paragraphs>
  <Slides>21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45</vt:i4>
      </vt:variant>
      <vt:variant>
        <vt:lpstr>幻灯片标题</vt:lpstr>
      </vt:variant>
      <vt:variant>
        <vt:i4>21</vt:i4>
      </vt:variant>
    </vt:vector>
  </HeadingPairs>
  <TitlesOfParts>
    <vt:vector size="84" baseType="lpstr">
      <vt:lpstr>Arial</vt:lpstr>
      <vt:lpstr>宋体</vt:lpstr>
      <vt:lpstr>Wingdings</vt:lpstr>
      <vt:lpstr>思源黑体 CN Heavy</vt:lpstr>
      <vt:lpstr>黑体</vt:lpstr>
      <vt:lpstr>方正兰亭大黑_GBK</vt:lpstr>
      <vt:lpstr>Source Han Sans CN Bold</vt:lpstr>
      <vt:lpstr>Times New Roman</vt:lpstr>
      <vt:lpstr>楷体_GB2312</vt:lpstr>
      <vt:lpstr>新宋体</vt:lpstr>
      <vt:lpstr>Cambria Math</vt:lpstr>
      <vt:lpstr>思源黑体 CN</vt:lpstr>
      <vt:lpstr>微软雅黑</vt:lpstr>
      <vt:lpstr>Arial Unicode MS</vt:lpstr>
      <vt:lpstr>Calibri</vt:lpstr>
      <vt:lpstr>Calibri</vt:lpstr>
      <vt:lpstr>1_Office 主题​​</vt:lpstr>
      <vt:lpstr>2_Office 主题​​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PC-Liq</dc:creator>
  <cp:lastModifiedBy>半夏时光</cp:lastModifiedBy>
  <cp:revision>113</cp:revision>
  <dcterms:created xsi:type="dcterms:W3CDTF">2023-11-08T11:26:00Z</dcterms:created>
  <dcterms:modified xsi:type="dcterms:W3CDTF">2024-09-20T03:25:18Z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66A7679A81764145BC74AFFB0E081D53_13</vt:lpwstr>
  </property>
  <property fmtid="{D5CDD505-2E9C-101B-9397-08002B2CF9AE}" pid="3" name="KSOProductBuildVer">
    <vt:lpwstr>2052-12.1.0.18276</vt:lpwstr>
  </property>
</Properties>
</file>