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0" y="1780540"/>
            <a:ext cx="6978650" cy="3296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95060" y="3164840"/>
            <a:ext cx="458470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7315" y="3625850"/>
            <a:ext cx="37782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0340" y="4062730"/>
            <a:ext cx="48831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93000" y="4062730"/>
            <a:ext cx="44831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5655" y="4062730"/>
            <a:ext cx="33718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3235" y="4509135"/>
            <a:ext cx="1768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等于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5_01"/>
          <p:cNvPicPr>
            <a:picLocks noChangeAspect="1"/>
          </p:cNvPicPr>
          <p:nvPr/>
        </p:nvPicPr>
        <p:blipFill>
          <a:blip r:embed="rId1"/>
          <a:srcRect r="5627"/>
          <a:stretch>
            <a:fillRect/>
          </a:stretch>
        </p:blipFill>
        <p:spPr>
          <a:xfrm>
            <a:off x="2228215" y="2282190"/>
            <a:ext cx="7392035" cy="251587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03880" y="3693160"/>
            <a:ext cx="263525" cy="2635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367405" y="3693160"/>
            <a:ext cx="263525" cy="2635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30930" y="3693160"/>
            <a:ext cx="263525" cy="2635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95775" y="3693160"/>
            <a:ext cx="263525" cy="2635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59300" y="3693160"/>
            <a:ext cx="263525" cy="2635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22825" y="3693160"/>
            <a:ext cx="263525" cy="2635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202940" y="4224655"/>
            <a:ext cx="36766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47465" y="4224655"/>
            <a:ext cx="31686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1195" y="4224655"/>
            <a:ext cx="35750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8594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07136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5678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44220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750175" y="3749675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922895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10514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9056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61441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811260" y="3749675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008110" y="3750310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193530" y="3749675"/>
            <a:ext cx="185420" cy="2070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90105" y="4224655"/>
            <a:ext cx="5600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35595" y="4224655"/>
            <a:ext cx="35750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47100" y="4224655"/>
            <a:ext cx="36766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/>
      <p:bldP spid="10" grpId="1"/>
      <p:bldP spid="11" grpId="0"/>
      <p:bldP spid="11" grpId="1"/>
      <p:bldP spid="12" grpId="0"/>
      <p:bldP spid="12" grpId="1"/>
      <p:bldP spid="16" grpId="0" bldLvl="0" animBg="1"/>
      <p:bldP spid="16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2363470"/>
            <a:ext cx="7538720" cy="226314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937510" y="4081145"/>
            <a:ext cx="4838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6010" y="4081145"/>
            <a:ext cx="34988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0525" y="4081145"/>
            <a:ext cx="37782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7965" y="4081145"/>
            <a:ext cx="5600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1230" y="4081145"/>
            <a:ext cx="37782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97650" y="4081145"/>
            <a:ext cx="34036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4310" y="4081145"/>
            <a:ext cx="49593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11540" y="4081145"/>
            <a:ext cx="3695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82405" y="4081145"/>
            <a:ext cx="3314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820" y="2031365"/>
            <a:ext cx="7452360" cy="27946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750050" y="4311015"/>
            <a:ext cx="60769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53630" y="4311015"/>
            <a:ext cx="30162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23225" y="4311015"/>
            <a:ext cx="36893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2025-02-13T10:47:44Z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FBA768AEAC4F44F1A96C759D93EA5897_13</vt:lpwstr>
  </property>
</Properties>
</file>