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93" r:id="rId3"/>
    <p:sldId id="301" r:id="rId4"/>
    <p:sldId id="300" r:id="rId5"/>
    <p:sldId id="299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3" userDrawn="1">
          <p15:clr>
            <a:srgbClr val="A4A3A4"/>
          </p15:clr>
        </p15:guide>
        <p15:guide id="2" pos="39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53"/>
        <p:guide pos="39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7810" y="1277620"/>
            <a:ext cx="6317615" cy="4417060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3862705" y="3016885"/>
            <a:ext cx="1054735" cy="53657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917440" y="3016885"/>
            <a:ext cx="1054735" cy="53657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972175" y="3016885"/>
            <a:ext cx="1054735" cy="53657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026910" y="3016885"/>
            <a:ext cx="1054735" cy="53657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414135" y="2667000"/>
            <a:ext cx="392430" cy="3498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783830" y="2667000"/>
            <a:ext cx="361950" cy="4203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559425" y="3469005"/>
            <a:ext cx="412750" cy="4203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687820" y="3469005"/>
            <a:ext cx="342900" cy="4203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865880" y="4462780"/>
            <a:ext cx="215265" cy="22606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116705" y="4462780"/>
            <a:ext cx="215265" cy="22606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367530" y="4462780"/>
            <a:ext cx="215265" cy="22606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478520" y="4462780"/>
            <a:ext cx="215265" cy="22606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234940" y="4462780"/>
            <a:ext cx="215265" cy="22606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476875" y="4462780"/>
            <a:ext cx="215265" cy="22606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5718810" y="4462780"/>
            <a:ext cx="215265" cy="22606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8963025" y="4462780"/>
            <a:ext cx="215265" cy="22606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6604000" y="4462780"/>
            <a:ext cx="215265" cy="22606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6851650" y="4462780"/>
            <a:ext cx="215265" cy="22606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7098665" y="4462780"/>
            <a:ext cx="215265" cy="22606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9178290" y="4462780"/>
            <a:ext cx="215265" cy="22606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7973060" y="4462780"/>
            <a:ext cx="215265" cy="22606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8226425" y="4462780"/>
            <a:ext cx="215265" cy="22606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4582795" y="4832985"/>
            <a:ext cx="412750" cy="3905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096000" y="4832985"/>
            <a:ext cx="508000" cy="3905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306060" y="5262245"/>
            <a:ext cx="386715" cy="4184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813425" y="5262880"/>
            <a:ext cx="412750" cy="3860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941820" y="5262245"/>
            <a:ext cx="372110" cy="4203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1" grpId="0"/>
      <p:bldP spid="11" grpId="1"/>
      <p:bldP spid="10" grpId="0"/>
      <p:bldP spid="10" grpId="1"/>
      <p:bldP spid="12" grpId="0"/>
      <p:bldP spid="12" grpId="1"/>
      <p:bldP spid="13" grpId="0"/>
      <p:bldP spid="13" grpId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  <p:bldP spid="27" grpId="0" bldLvl="0" animBg="1"/>
      <p:bldP spid="27" grpId="1" animBg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9990" y="2526665"/>
            <a:ext cx="6907530" cy="15754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552055" y="2884170"/>
            <a:ext cx="1356995" cy="3390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每只小兔分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70040" y="3695700"/>
            <a:ext cx="1122680" cy="3282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Arial" panose="020B0604020202020204"/>
                <a:ea typeface="宋体" panose="02010600030101010101" pitchFamily="2" charset="-122"/>
              </a:rPr>
              <a:t> 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只小兔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211820" y="3695700"/>
            <a:ext cx="1033145" cy="36830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剩下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棵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6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4600" y="2463800"/>
            <a:ext cx="6894195" cy="222821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718685" y="3884295"/>
            <a:ext cx="457835" cy="3543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②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132455" y="4238625"/>
            <a:ext cx="341630" cy="3905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56505" y="4238625"/>
            <a:ext cx="351790" cy="3905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577590" y="2824480"/>
            <a:ext cx="902970" cy="29400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577590" y="3053080"/>
            <a:ext cx="902970" cy="29400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577590" y="3245485"/>
            <a:ext cx="902970" cy="29400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577590" y="3540125"/>
            <a:ext cx="902970" cy="25336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480560" y="2824480"/>
            <a:ext cx="238125" cy="96964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8" grpId="0"/>
      <p:bldP spid="28" grpId="1"/>
      <p:bldP spid="3" grpId="0"/>
      <p:bldP spid="3" grpId="1"/>
      <p:bldP spid="5" grpId="0" bldLvl="0" animBg="1"/>
      <p:bldP spid="5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6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550" y="2377440"/>
            <a:ext cx="6912610" cy="1566545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5394325" y="2920365"/>
            <a:ext cx="392430" cy="4305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35020" y="3350895"/>
            <a:ext cx="382270" cy="4978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8" grpId="1"/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</Words>
  <Application>WPS 演示</Application>
  <PresentationFormat>宽屏</PresentationFormat>
  <Paragraphs>34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Arial</vt:lpstr>
      <vt:lpstr>黑体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180</cp:revision>
  <dcterms:created xsi:type="dcterms:W3CDTF">2019-06-19T02:08:00Z</dcterms:created>
  <dcterms:modified xsi:type="dcterms:W3CDTF">2025-02-16T13:59:51Z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A49E326461AB45E4A2CC514F4D64B760_13</vt:lpwstr>
  </property>
</Properties>
</file>