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721360"/>
            <a:ext cx="9657080" cy="580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981710"/>
            <a:ext cx="10969625" cy="4738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75265" y="5200015"/>
            <a:ext cx="1265555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74948" y="43427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舒乙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81440" y="5200015"/>
            <a:ext cx="1265555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亲切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88250" y="4342765"/>
            <a:ext cx="1331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61695"/>
            <a:ext cx="10969625" cy="5135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4940300"/>
            <a:ext cx="10908030" cy="1330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爱的价值在于尊重与独立、榜样的力量、兴趣的培养、情感的连接、成长的空间、价值观的传承以及深远影响。它通过行动和态度传递，激发潜能，引导成长，塑造人格，影响人的一生。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09910" y="2240280"/>
            <a:ext cx="125666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09910" y="3214370"/>
            <a:ext cx="125666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9910" y="2713355"/>
            <a:ext cx="125666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