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9" r:id="rId8"/>
    <p:sldId id="290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585" y="1441450"/>
            <a:ext cx="7557770" cy="39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319645" y="3740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791450" y="3729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218805" y="3740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669020" y="3729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037965" y="5123180"/>
            <a:ext cx="34899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(8+11+9+12)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4=10(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760" y="2710180"/>
            <a:ext cx="7285355" cy="1503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8539480" y="31115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538845" y="36118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0" y="2056130"/>
            <a:ext cx="6899910" cy="28778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883400" y="2982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096895" y="3871595"/>
            <a:ext cx="51219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(36+32+40)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3=36(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675" y="2200275"/>
            <a:ext cx="7054215" cy="2500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319905" y="4384675"/>
            <a:ext cx="35515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陈亮：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(8+7+9+7+9)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5=8(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77640" y="4871720"/>
            <a:ext cx="39262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李磊：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(7+8+6+7)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4=7(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749040" y="5484495"/>
            <a:ext cx="4573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陈亮射得更准。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039620"/>
            <a:ext cx="6922135" cy="29089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051300" y="4335780"/>
            <a:ext cx="39033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120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(2+3)=48(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千米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8415" y="1781810"/>
            <a:ext cx="7075170" cy="33705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823845" y="3014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643630" y="3014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431665" y="3014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68290" y="30143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143625" y="3013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761480" y="30035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cm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281805" y="4078605"/>
            <a:ext cx="36290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130cm&gt;120cm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超过了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1305" y="1444625"/>
            <a:ext cx="6570345" cy="4023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500245" y="2587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56530" y="25984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88050" y="25984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934970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68744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421505" y="3438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168900" y="34277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915025" y="3439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0355" y="3591560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4230" y="3856990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0355" y="3854450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84415" y="3855085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1630" y="4326890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57725" y="4326890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71160" y="4324350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32630" y="4791075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66840" y="4810760"/>
            <a:ext cx="10172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WPS 演示</Application>
  <PresentationFormat>宽屏</PresentationFormat>
  <Paragraphs>75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2025-02-17T08:00:58Z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9316EC3D9E5445AB95CB399E4F113ADB_13</vt:lpwstr>
  </property>
</Properties>
</file>