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8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9245" y="756920"/>
            <a:ext cx="4039870" cy="57556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177</cp:revision>
  <dcterms:created xsi:type="dcterms:W3CDTF">2019-06-19T02:08:00Z</dcterms:created>
  <dcterms:modified xsi:type="dcterms:W3CDTF">2025-02-27T08:57:23Z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