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9" r:id="rId8"/>
    <p:sldId id="290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0160" y="2202180"/>
            <a:ext cx="7023100" cy="24333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8502015" y="1939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156075" y="3638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200140" y="3657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468870" y="3633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964305" y="4032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520690" y="4070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605395" y="41319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2114550"/>
            <a:ext cx="7021830" cy="2529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629025" y="2798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17440" y="2798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184265" y="28219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396480" y="2800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359150" y="3882390"/>
            <a:ext cx="26181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羊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065520" y="3873500"/>
            <a:ext cx="22034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790" y="2494915"/>
            <a:ext cx="7082155" cy="1749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511800" y="3210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99735" y="3587750"/>
            <a:ext cx="1017905" cy="6350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伤心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1809750"/>
            <a:ext cx="6983095" cy="3219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210685" y="2884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97830" y="2874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726555" y="2884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15100" y="3391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2410" y="1313815"/>
            <a:ext cx="6715125" cy="42989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410960" y="4696460"/>
            <a:ext cx="14890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亡羊补牢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58385" y="5053965"/>
            <a:ext cx="16325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守株待兔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089275" y="5064760"/>
            <a:ext cx="1468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掩耳盗铃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2570" y="1956435"/>
            <a:ext cx="6587490" cy="2905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350385" y="2531110"/>
            <a:ext cx="15449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不以为意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930390" y="2544445"/>
            <a:ext cx="21723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又丢一只羊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766435" y="2848610"/>
            <a:ext cx="13582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修补羊圈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123430" y="2861310"/>
            <a:ext cx="17678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不再丢羊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527800" y="32543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2015490"/>
            <a:ext cx="6547485" cy="2776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2842895" y="28200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WPS 演示</Application>
  <PresentationFormat>宽屏</PresentationFormat>
  <Paragraphs>56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177</cp:revision>
  <dcterms:created xsi:type="dcterms:W3CDTF">2019-06-19T02:08:00Z</dcterms:created>
  <dcterms:modified xsi:type="dcterms:W3CDTF">2025-02-13T07:13:54Z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75FE69F112804698B9134D70E7B8C906_13</vt:lpwstr>
  </property>
</Properties>
</file>