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7" r:id="rId3"/>
    <p:sldId id="289" r:id="rId4"/>
    <p:sldId id="290" r:id="rId5"/>
    <p:sldId id="288" r:id="rId6"/>
    <p:sldId id="292" r:id="rId7"/>
    <p:sldId id="293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0"/>
        <p:guide pos="379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2405" y="828040"/>
            <a:ext cx="9210040" cy="5410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09940" y="4340225"/>
            <a:ext cx="1312545" cy="3740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14995" y="527145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65845" y="371951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70090" y="246475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34305" y="1837690"/>
            <a:ext cx="1319530" cy="3695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7888"/>
          <a:stretch>
            <a:fillRect/>
          </a:stretch>
        </p:blipFill>
        <p:spPr>
          <a:xfrm>
            <a:off x="1316990" y="1082675"/>
            <a:ext cx="10073005" cy="48621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58815" y="484917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71585" y="3470910"/>
            <a:ext cx="13265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93205" y="245649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10780" y="1748790"/>
            <a:ext cx="1319530" cy="3676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93335" y="106775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9650" y="1063625"/>
            <a:ext cx="10165715" cy="40836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b="66898"/>
          <a:stretch>
            <a:fillRect/>
          </a:stretch>
        </p:blipFill>
        <p:spPr>
          <a:xfrm>
            <a:off x="1160145" y="5013325"/>
            <a:ext cx="10071735" cy="11703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565775" y="5107305"/>
            <a:ext cx="2313940" cy="4025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唯见长江天际流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0790" y="3040380"/>
            <a:ext cx="5080635" cy="3886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谁言寸草心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报得三春晖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29325" y="4069080"/>
            <a:ext cx="24453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黄沙百战穿金甲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65755" y="2047875"/>
            <a:ext cx="4910455" cy="4267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敲成玉磬穿林响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忽作玻璃碎地声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72625" y="1374775"/>
            <a:ext cx="1264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也傍桑阴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70725" y="2400300"/>
            <a:ext cx="4599305" cy="4489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牧童归去横牛背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短笛无腔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96960" y="3366770"/>
            <a:ext cx="2228850" cy="379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夜静春山空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0725" y="1374775"/>
            <a:ext cx="21151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童孙未解供耕织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58740" y="4745355"/>
            <a:ext cx="2197100" cy="4387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即从巴峡穿巫峡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43525" y="4418965"/>
            <a:ext cx="27578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遗民泪尽胡尘里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41900" y="5455285"/>
            <a:ext cx="23139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春风不度玉门关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38655" y="5784850"/>
            <a:ext cx="23139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青山处处埋忠骨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39545" y="2699385"/>
            <a:ext cx="1265555" cy="4470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信口吹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66545" y="1668145"/>
            <a:ext cx="1265555" cy="4470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学种瓜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0" grpId="0"/>
      <p:bldP spid="10" grpId="1"/>
      <p:bldP spid="20" grpId="0"/>
      <p:bldP spid="20" grpId="1"/>
      <p:bldP spid="9" grpId="0"/>
      <p:bldP spid="9" grpId="1"/>
      <p:bldP spid="11" grpId="0"/>
      <p:bldP spid="11" grpId="1"/>
      <p:bldP spid="19" grpId="0"/>
      <p:bldP spid="19" grpId="1"/>
      <p:bldP spid="6" grpId="0"/>
      <p:bldP spid="6" grpId="1"/>
      <p:bldP spid="12" grpId="0"/>
      <p:bldP spid="12" grpId="1"/>
      <p:bldP spid="7" grpId="0"/>
      <p:bldP spid="7" grpId="1"/>
      <p:bldP spid="16" grpId="0"/>
      <p:bldP spid="16" grpId="1"/>
      <p:bldP spid="15" grpId="0"/>
      <p:bldP spid="15" grpId="1"/>
      <p:bldP spid="8" grpId="0"/>
      <p:bldP spid="8" grpId="1"/>
      <p:bldP spid="17" grpId="0"/>
      <p:bldP spid="17" grpId="1"/>
      <p:bldP spid="18" grpId="0"/>
      <p:bldP spid="1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32642"/>
          <a:stretch>
            <a:fillRect/>
          </a:stretch>
        </p:blipFill>
        <p:spPr>
          <a:xfrm>
            <a:off x="897255" y="1490345"/>
            <a:ext cx="10125075" cy="23939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18630" y="2808605"/>
            <a:ext cx="18980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四月的冰河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60178" y="24879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多行不义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35675" y="2123440"/>
            <a:ext cx="1265555" cy="4445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恻隐之心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4095" y="1770380"/>
            <a:ext cx="18700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小人喻于利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27135" y="1434465"/>
            <a:ext cx="21336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君子坦荡荡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39915" y="3164205"/>
            <a:ext cx="1841500" cy="4419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有言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盐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在先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7" grpId="0"/>
      <p:bldP spid="7" grpId="1"/>
      <p:bldP spid="6" grpId="0"/>
      <p:bldP spid="6" grpId="1"/>
      <p:bldP spid="5" grpId="0"/>
      <p:bldP spid="5" grpId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2390" y="697865"/>
            <a:ext cx="9665970" cy="58197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312410" y="6102350"/>
            <a:ext cx="10121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孙悟空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67418" y="38328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李逵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15568" y="35312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张顺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09645" y="290544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55130" y="2928620"/>
            <a:ext cx="1319530" cy="3613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000615" y="2928620"/>
            <a:ext cx="1319530" cy="3613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33515" y="6102350"/>
            <a:ext cx="9829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猪八戒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09230" y="6102350"/>
            <a:ext cx="9829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沙僧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6" grpId="0"/>
      <p:bldP spid="6" grpId="1"/>
      <p:bldP spid="5" grpId="0"/>
      <p:bldP spid="5" grpId="1"/>
      <p:bldP spid="8" grpId="0"/>
      <p:bldP spid="8" grpId="1"/>
      <p:bldP spid="12" grpId="0"/>
      <p:bldP spid="12" grpId="1"/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047"/>
          <a:stretch>
            <a:fillRect/>
          </a:stretch>
        </p:blipFill>
        <p:spPr>
          <a:xfrm>
            <a:off x="903605" y="868680"/>
            <a:ext cx="10156825" cy="53022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81363" y="51435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诸葛亮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65913" y="46761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多愁善感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1363" y="46761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林黛玉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65913" y="41890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率真随性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81363" y="42379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孙悟空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9810" y="5618480"/>
            <a:ext cx="2399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林冲正直、讲义气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66230" y="5147310"/>
            <a:ext cx="16522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足智多谋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85185" y="5610860"/>
            <a:ext cx="9029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林冲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/>
      <p:bldP spid="7" grpId="1"/>
      <p:bldP spid="6" grpId="0"/>
      <p:bldP spid="6" grpId="1"/>
      <p:bldP spid="5" grpId="0"/>
      <p:bldP spid="5" grpId="1"/>
      <p:bldP spid="8" grpId="0"/>
      <p:bldP spid="8" grpId="1"/>
      <p:bldP spid="11" grpId="0"/>
      <p:bldP spid="11" grpId="1"/>
      <p:bldP spid="12" grpId="0"/>
      <p:bldP spid="12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</Words>
  <Application>WPS 演示</Application>
  <PresentationFormat>宽屏</PresentationFormat>
  <Paragraphs>92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2025-02-19T15:03:53Z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