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sldIdLst>
    <p:sldId id="283" r:id="rId3"/>
    <p:sldId id="287" r:id="rId4"/>
    <p:sldId id="286" r:id="rId5"/>
    <p:sldId id="285" r:id="rId6"/>
    <p:sldId id="284" r:id="rId7"/>
    <p:sldId id="291" r:id="rId8"/>
    <p:sldId id="292" r:id="rId9"/>
  </p:sldIdLst>
  <p:sldSz cx="12192000" cy="6858000"/>
  <p:notesSz cx="6858000" cy="9144000"/>
  <p:custDataLst>
    <p:tags r:id="rId1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5" userDrawn="1">
          <p15:clr>
            <a:srgbClr val="A4A3A4"/>
          </p15:clr>
        </p15:guide>
        <p15:guide id="2" pos="378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95"/>
        <p:guide pos="3782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67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4.xml"/><Relationship Id="rId5" Type="http://schemas.openxmlformats.org/officeDocument/2006/relationships/tags" Target="../tags/tag66.xml"/><Relationship Id="rId4" Type="http://schemas.openxmlformats.org/officeDocument/2006/relationships/tags" Target="../tags/tag65.xml"/><Relationship Id="rId3" Type="http://schemas.openxmlformats.org/officeDocument/2006/relationships/tags" Target="../tags/tag64.xml"/><Relationship Id="rId2" Type="http://schemas.openxmlformats.org/officeDocument/2006/relationships/tags" Target="../tags/tag63.xml"/><Relationship Id="rId1" Type="http://schemas.openxmlformats.org/officeDocument/2006/relationships/image" Target="../media/image7.tif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8.tif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9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1-1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48690" y="710565"/>
            <a:ext cx="10454640" cy="532638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8893175" y="4578350"/>
            <a:ext cx="118999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朱 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115368" y="4578350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鹤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365500" y="5482590"/>
            <a:ext cx="1265555" cy="37465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适宜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802573" y="5046345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身段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770313" y="4578350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配合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9652000" y="5482590"/>
            <a:ext cx="1265555" cy="32956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寻常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0" algn="l" defTabSz="914400" rtl="0" eaLnBrk="1" latinLnBrk="0" hangingPunct="1"/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910580" y="5513705"/>
            <a:ext cx="1265555" cy="33020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生硬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042343" y="5046345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嫌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9" grpId="0"/>
      <p:bldP spid="8" grpId="0"/>
      <p:bldP spid="7" grpId="0"/>
      <p:bldP spid="13" grpId="0"/>
      <p:bldP spid="12" grpId="0"/>
      <p:bldP spid="5" grpId="0"/>
      <p:bldP spid="1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1-1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99795" y="984885"/>
            <a:ext cx="10393045" cy="518477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104390" y="3683000"/>
            <a:ext cx="1294130" cy="37084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A</a:t>
            </a:r>
            <a:endParaRPr lang="zh-CN" altLang="en-US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124440" y="2449830"/>
            <a:ext cx="129413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  <a:sym typeface="+mn-ea"/>
              </a:rPr>
              <a:t>B</a:t>
            </a:r>
            <a:endParaRPr lang="zh-CN" altLang="en-US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200265" y="2449830"/>
            <a:ext cx="129413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  <a:sym typeface="+mn-ea"/>
              </a:rPr>
              <a:t>A</a:t>
            </a:r>
            <a:endParaRPr lang="zh-CN" altLang="en-US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069840" y="2449830"/>
            <a:ext cx="125666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  <a:sym typeface="+mn-ea"/>
              </a:rPr>
              <a:t>B </a:t>
            </a:r>
            <a:endParaRPr lang="zh-CN" altLang="en-US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901950" y="2449830"/>
            <a:ext cx="129413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  <a:sym typeface="+mn-ea"/>
              </a:rPr>
              <a:t>A</a:t>
            </a:r>
            <a:endParaRPr lang="zh-CN" altLang="en-US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8" grpId="0"/>
      <p:bldP spid="7" grpId="0"/>
      <p:bldP spid="6" grpId="0"/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1-1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8330" y="1490345"/>
            <a:ext cx="10994390" cy="268478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9874568" y="1929130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青色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940608" y="2402205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黑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120573" y="2402205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白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265670" y="1929130"/>
            <a:ext cx="119951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铁色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886268" y="1929130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雪白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149725" y="3693160"/>
            <a:ext cx="116205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</a:t>
            </a:r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喜爱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0416223" y="3294380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颜色和谐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8715375" y="3294380"/>
            <a:ext cx="133667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身段匀称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056890" y="3294380"/>
            <a:ext cx="1152525" cy="39878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排比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9540240" y="2820035"/>
            <a:ext cx="115316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颜色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8" grpId="0"/>
      <p:bldP spid="6" grpId="0"/>
      <p:bldP spid="7" grpId="0"/>
      <p:bldP spid="5" grpId="0"/>
      <p:bldP spid="15" grpId="0"/>
      <p:bldP spid="14" grpId="0"/>
      <p:bldP spid="13" grpId="0"/>
      <p:bldP spid="12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1-1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8330" y="1313815"/>
            <a:ext cx="10969625" cy="208597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8467090" y="2354580"/>
            <a:ext cx="1058545" cy="39560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里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746750" y="1854200"/>
            <a:ext cx="1265555" cy="41783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外形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751138" y="2085975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精巧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0052050" y="1873250"/>
            <a:ext cx="169608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韵在骨子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6" grpId="0"/>
      <p:bldP spid="8" grpId="0"/>
      <p:bldP spid="5" grpId="0"/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1-1-1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91005" y="692785"/>
            <a:ext cx="8677275" cy="5556885"/>
          </a:xfrm>
          <a:prstGeom prst="rect">
            <a:avLst/>
          </a:prstGeom>
        </p:spPr>
      </p:pic>
      <p:sp>
        <p:nvSpPr>
          <p:cNvPr id="5" name="文本框 4"/>
          <p:cNvSpPr txBox="1"/>
          <p:nvPr>
            <p:custDataLst>
              <p:tags r:id="rId2"/>
            </p:custDataLst>
          </p:nvPr>
        </p:nvSpPr>
        <p:spPr>
          <a:xfrm>
            <a:off x="5892165" y="5850890"/>
            <a:ext cx="135636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悠然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3"/>
            </p:custDataLst>
          </p:nvPr>
        </p:nvSpPr>
        <p:spPr>
          <a:xfrm>
            <a:off x="5463540" y="5188585"/>
            <a:ext cx="1519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白鹭瞭望图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4"/>
            </p:custDataLst>
          </p:nvPr>
        </p:nvSpPr>
        <p:spPr>
          <a:xfrm>
            <a:off x="8393430" y="5188585"/>
            <a:ext cx="158178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白鹭起舞图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>
            <p:custDataLst>
              <p:tags r:id="rId5"/>
            </p:custDataLst>
          </p:nvPr>
        </p:nvSpPr>
        <p:spPr>
          <a:xfrm>
            <a:off x="8783320" y="5850890"/>
            <a:ext cx="114935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优雅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5" grpId="0"/>
      <p:bldP spid="8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1-1-1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8330" y="1056005"/>
            <a:ext cx="10971530" cy="364490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958215" y="2275840"/>
            <a:ext cx="10439400" cy="101473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>
              <a:lnSpc>
                <a:spcPct val="150000"/>
              </a:lnSpc>
            </a:pPr>
            <a:r>
              <a:rPr lang="en-US" altLang="zh-CN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  </a:t>
            </a:r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因为黄昏白鹭低飞的画面，展现了人们所向往的自然、安定、和谐的意境。句子表达了作者对白鹭和乡居生活的喜爱之情。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577715" y="3769995"/>
            <a:ext cx="2937510" cy="40830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西塞山前白鹭飞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875405" y="4236720"/>
            <a:ext cx="2959735" cy="36830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一行白鹭上青天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958215" y="1490345"/>
            <a:ext cx="10210800" cy="36322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生动形象地描绘出白鹭觅食时的迷人景象，展现了大自然的和谐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562090" y="1056005"/>
            <a:ext cx="95313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拟人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077460" y="1056005"/>
            <a:ext cx="117221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比喻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9" grpId="0"/>
      <p:bldP spid="8" grpId="0"/>
      <p:bldP spid="5" grpId="0"/>
      <p:bldP spid="6" grpId="0"/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1-1-1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9280" y="805815"/>
            <a:ext cx="10829290" cy="524637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5803265" y="3485515"/>
            <a:ext cx="4930775" cy="101473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>
              <a:lnSpc>
                <a:spcPct val="150000"/>
              </a:lnSpc>
            </a:pPr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两只白鹭浑身雪白，眼睛乌黑透亮，扑打着翅膀，仿佛在跳着优雅的双人舞。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KSO_WM_DIAGRAM_VIRTUALLY_FRAME" val="{&quot;height&quot;:83.55,&quot;left&quot;:430.2,&quot;top&quot;:408.55,&quot;width&quot;:355.25}"/>
</p:tagLst>
</file>

<file path=ppt/tags/tag64.xml><?xml version="1.0" encoding="utf-8"?>
<p:tagLst xmlns:p="http://schemas.openxmlformats.org/presentationml/2006/main">
  <p:tag name="KSO_WM_DIAGRAM_VIRTUALLY_FRAME" val="{&quot;height&quot;:83.55,&quot;left&quot;:430.2,&quot;top&quot;:408.55,&quot;width&quot;:355.25}"/>
</p:tagLst>
</file>

<file path=ppt/tags/tag65.xml><?xml version="1.0" encoding="utf-8"?>
<p:tagLst xmlns:p="http://schemas.openxmlformats.org/presentationml/2006/main">
  <p:tag name="KSO_WM_DIAGRAM_VIRTUALLY_FRAME" val="{&quot;height&quot;:83.55,&quot;left&quot;:430.2,&quot;top&quot;:408.55,&quot;width&quot;:355.25}"/>
</p:tagLst>
</file>

<file path=ppt/tags/tag66.xml><?xml version="1.0" encoding="utf-8"?>
<p:tagLst xmlns:p="http://schemas.openxmlformats.org/presentationml/2006/main">
  <p:tag name="KSO_WM_DIAGRAM_VIRTUALLY_FRAME" val="{&quot;height&quot;:83.55,&quot;left&quot;:430.2,&quot;top&quot;:408.55,&quot;width&quot;:355.25}"/>
</p:tagLst>
</file>

<file path=ppt/tags/tag67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ZTczZGJiMzk3NmE4MTFmY2I0NmVkOTVhODY4OTk3OTc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203</Words>
  <Application>WPS 演示</Application>
  <PresentationFormat>宽屏</PresentationFormat>
  <Paragraphs>77</Paragraphs>
  <Slides>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7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黑体</vt:lpstr>
      <vt:lpstr>Times New Roman</vt:lpstr>
      <vt:lpstr>1_WPS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可爱芦笋滑旱冰</cp:lastModifiedBy>
  <cp:revision>169</cp:revision>
  <dcterms:created xsi:type="dcterms:W3CDTF">2019-06-19T02:08:00Z</dcterms:created>
  <dcterms:modified xsi:type="dcterms:W3CDTF">2024-08-22T01:21:26Z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2052-12.1.0.17133</vt:lpwstr>
  </property>
  <property fmtid="{D5CDD505-2E9C-101B-9397-08002B2CF9AE}" pid="3" name="ICV">
    <vt:lpwstr>D009DF75EECF428FAAB9AE23E884C75C_13</vt:lpwstr>
  </property>
</Properties>
</file>