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8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1837690"/>
            <a:ext cx="6665595" cy="3210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361180" y="3439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447030" y="3448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03035" y="3448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937510" y="4396105"/>
            <a:ext cx="19564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三角形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393940" y="4595495"/>
            <a:ext cx="18834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图中答案略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2597150"/>
            <a:ext cx="6704330" cy="17506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991485" y="3706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41165" y="3684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484495" y="36779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27825" y="3687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903210" y="3706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0" y="2609215"/>
            <a:ext cx="6781800" cy="172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5427345" y="4807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2863850"/>
            <a:ext cx="6713855" cy="1149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249670" y="3291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070" y="2110740"/>
            <a:ext cx="6891020" cy="2733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128135" y="4005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63565" y="4005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216775" y="4005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2025-02-17T01:22:59Z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BCBCA0A8628F483BB5A2AF53535EE256_13</vt:lpwstr>
  </property>
</Properties>
</file>